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6" r:id="rId2"/>
    <p:sldId id="298" r:id="rId3"/>
    <p:sldId id="292" r:id="rId4"/>
    <p:sldId id="334" r:id="rId5"/>
    <p:sldId id="301" r:id="rId6"/>
    <p:sldId id="293" r:id="rId7"/>
    <p:sldId id="309" r:id="rId8"/>
    <p:sldId id="330" r:id="rId9"/>
    <p:sldId id="331" r:id="rId10"/>
    <p:sldId id="332" r:id="rId11"/>
    <p:sldId id="376" r:id="rId12"/>
    <p:sldId id="397" r:id="rId13"/>
    <p:sldId id="333" r:id="rId14"/>
    <p:sldId id="335" r:id="rId15"/>
    <p:sldId id="336" r:id="rId16"/>
    <p:sldId id="337" r:id="rId17"/>
    <p:sldId id="343" r:id="rId18"/>
    <p:sldId id="338" r:id="rId19"/>
    <p:sldId id="398" r:id="rId20"/>
    <p:sldId id="2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B301B821-A1FF-4177-AEE7-76D212191A09}" styleName="">
    <a:wholeTbl>
      <a:tcTxStyle>
        <a:font>
          <a:latin typeface="+mn-lt"/>
          <a:ea typeface="+mn-ea"/>
          <a:cs typeface="+mn-cs"/>
        </a:font>
        <a:srgbClr val="000000"/>
      </a:tcTxStyle>
      <a:tcStyle>
        <a:tcBdr>
          <a:left>
            <a:ln w="12701" cap="flat" cmpd="sng" algn="ctr">
              <a:solidFill>
                <a:srgbClr val="4472C4"/>
              </a:solidFill>
              <a:prstDash val="solid"/>
              <a:round/>
              <a:headEnd type="none" w="med" len="med"/>
              <a:tailEnd type="none" w="med" len="med"/>
            </a:ln>
          </a:left>
          <a:right>
            <a:ln w="12701" cap="flat" cmpd="sng" algn="ctr">
              <a:solidFill>
                <a:srgbClr val="4472C4"/>
              </a:solidFill>
              <a:prstDash val="solid"/>
              <a:round/>
              <a:headEnd type="none" w="med" len="med"/>
              <a:tailEnd type="none" w="med" len="med"/>
            </a:ln>
          </a:right>
          <a:top>
            <a:ln w="12701" cap="flat" cmpd="sng" algn="ctr">
              <a:solidFill>
                <a:srgbClr val="4472C4"/>
              </a:solidFill>
              <a:prstDash val="solid"/>
              <a:round/>
              <a:headEnd type="none" w="med" len="med"/>
              <a:tailEnd type="none" w="med" len="med"/>
            </a:ln>
          </a:top>
          <a:bottom>
            <a:ln w="12701" cap="flat" cmpd="sng" algn="ctr">
              <a:solidFill>
                <a:srgbClr val="4472C4"/>
              </a:solidFill>
              <a:prstDash val="solid"/>
              <a:round/>
              <a:headEnd type="none" w="med" len="med"/>
              <a:tailEnd type="none" w="med" len="med"/>
            </a:ln>
          </a:bottom>
        </a:tcBdr>
        <a:fill>
          <a:solidFill>
            <a:srgbClr val="FFFFFF"/>
          </a:solidFill>
        </a:fill>
      </a:tcStyle>
    </a:wholeTbl>
    <a:band1H>
      <a:tcStyle>
        <a:tcBdr/>
        <a:fill>
          <a:solidFill>
            <a:srgbClr val="E9EBF5"/>
          </a:solidFill>
        </a:fill>
      </a:tcStyle>
    </a:band1H>
    <a:band1V>
      <a:tcStyle>
        <a:tcBdr/>
        <a:fill>
          <a:solidFill>
            <a:srgbClr val="E9EBF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4472C4"/>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4472C4"/>
          </a:solidFill>
        </a:fill>
      </a:tcStyle>
    </a:firstRow>
  </a:tblStyle>
  <a:tblStyle styleId="{69012ECD-51FC-41F1-AA8D-1B2483CD663E}" styleName="">
    <a:wholeTbl>
      <a:tcTxStyle>
        <a:font>
          <a:latin typeface="+mn-lt"/>
          <a:ea typeface="+mn-ea"/>
          <a:cs typeface="+mn-cs"/>
        </a:font>
        <a:srgbClr val="000000"/>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tcStyle>
    </a:wholeTbl>
    <a:band1H>
      <a:tcStyle>
        <a:tcBdr>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tcStyle>
    </a:band1H>
    <a:band1V>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cBdr>
      </a:tcStyle>
    </a:band1V>
    <a:band2V>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4472C4"/>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4472C4"/>
          </a:solidFill>
        </a:fill>
      </a:tcStyle>
    </a:firstRow>
  </a:tblStyle>
  <a:tblStyle styleId="{10A1B5D5-9B99-4C35-A422-299274C87663}" styleName="">
    <a:wholeTbl>
      <a:tcTxStyle>
        <a:font>
          <a:latin typeface="+mn-lt"/>
          <a:ea typeface="+mn-ea"/>
          <a:cs typeface="+mn-cs"/>
        </a:font>
        <a:srgbClr val="000000"/>
      </a:tcTxStyle>
      <a:tcStyle>
        <a:tcBdr>
          <a:left>
            <a:ln w="12701" cap="flat" cmpd="sng" algn="ctr">
              <a:solidFill>
                <a:srgbClr val="70AD47"/>
              </a:solidFill>
              <a:prstDash val="solid"/>
              <a:round/>
              <a:headEnd type="none" w="med" len="med"/>
              <a:tailEnd type="none" w="med" len="med"/>
            </a:ln>
          </a:left>
          <a:right>
            <a:ln w="12701" cap="flat" cmpd="sng" algn="ctr">
              <a:solidFill>
                <a:srgbClr val="70AD47"/>
              </a:solidFill>
              <a:prstDash val="solid"/>
              <a:round/>
              <a:headEnd type="none" w="med" len="med"/>
              <a:tailEnd type="none" w="med" len="med"/>
            </a:ln>
          </a:right>
          <a:top>
            <a:ln w="12701" cap="flat" cmpd="sng" algn="ctr">
              <a:solidFill>
                <a:srgbClr val="70AD47"/>
              </a:solidFill>
              <a:prstDash val="solid"/>
              <a:round/>
              <a:headEnd type="none" w="med" len="med"/>
              <a:tailEnd type="none" w="med" len="med"/>
            </a:ln>
          </a:top>
          <a:bottom>
            <a:ln w="12701" cap="flat" cmpd="sng" algn="ctr">
              <a:solidFill>
                <a:srgbClr val="70AD47"/>
              </a:solidFill>
              <a:prstDash val="solid"/>
              <a:round/>
              <a:headEnd type="none" w="med" len="med"/>
              <a:tailEnd type="none" w="med" len="med"/>
            </a:ln>
          </a:bottom>
        </a:tcBdr>
        <a:fill>
          <a:solidFill>
            <a:srgbClr val="FFFFFF"/>
          </a:solidFill>
        </a:fill>
      </a:tcStyle>
    </a:wholeTbl>
    <a:band1H>
      <a:tcStyle>
        <a:tcBdr/>
        <a:fill>
          <a:solidFill>
            <a:srgbClr val="EBF1E9"/>
          </a:solidFill>
        </a:fill>
      </a:tcStyle>
    </a:band1H>
    <a:band1V>
      <a:tcStyle>
        <a:tcBdr/>
        <a:fill>
          <a:solidFill>
            <a:srgbClr val="EBF1E9"/>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70AD47"/>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70AD47"/>
          </a:solidFill>
        </a:fill>
      </a:tcStyle>
    </a:firstRow>
  </a:tblStyle>
  <a:tblStyle styleId="{93296810-A885-4BE3-A3E7-6D5BEEA58F35}"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BF1E9"/>
          </a:solidFill>
        </a:fill>
      </a:tcStyle>
    </a:wholeTbl>
    <a:band1H>
      <a:tcStyle>
        <a:tcBdr/>
        <a:fill>
          <a:solidFill>
            <a:srgbClr val="D5E3CF"/>
          </a:solidFill>
        </a:fill>
      </a:tcStyle>
    </a:band1H>
    <a:band2H>
      <a:tcStyle>
        <a:tcBdr/>
      </a:tcStyle>
    </a:band2H>
    <a:band1V>
      <a:tcStyle>
        <a:tcBdr/>
        <a:fill>
          <a:solidFill>
            <a:srgbClr val="D5E3CF"/>
          </a:solidFill>
        </a:fill>
      </a:tcStyle>
    </a:band1V>
    <a:band2V>
      <a:tcStyle>
        <a:tcBdr/>
      </a:tcStyle>
    </a:band2V>
    <a:lastCol>
      <a:tcTxStyle b="on">
        <a:font>
          <a:latin typeface="+mn-lt"/>
          <a:ea typeface="+mn-ea"/>
          <a:cs typeface="+mn-cs"/>
        </a:font>
        <a:srgbClr val="FFFFFF"/>
      </a:tcTxStyle>
      <a:tcStyle>
        <a:tcBdr/>
        <a:fill>
          <a:solidFill>
            <a:srgbClr val="70AD47"/>
          </a:solidFill>
        </a:fill>
      </a:tcStyle>
    </a:lastCol>
    <a:firstCol>
      <a:tcTxStyle b="on">
        <a:font>
          <a:latin typeface="+mn-lt"/>
          <a:ea typeface="+mn-ea"/>
          <a:cs typeface="+mn-cs"/>
        </a:font>
        <a:srgbClr val="FFFFFF"/>
      </a:tcTxStyle>
      <a:tcStyle>
        <a:tcBdr/>
        <a:fill>
          <a:solidFill>
            <a:srgbClr val="70AD47"/>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70AD47"/>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70AD47"/>
          </a:solidFill>
        </a:fill>
      </a:tcStyle>
    </a:firstRow>
  </a:tblStyle>
  <a:tblStyle styleId="{F2DE63D5-997A-4646-A377-4702673A728D}" styleName="">
    <a:wholeTbl>
      <a:tcTxStyle>
        <a:font>
          <a:latin typeface="+mn-lt"/>
          <a:ea typeface="+mn-ea"/>
          <a:cs typeface="+mn-cs"/>
        </a:font>
        <a:srgbClr val="000000"/>
      </a:tcTxStyle>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tcStyle>
    </a:wholeTbl>
    <a:band1H>
      <a:tcStyle>
        <a:tcBdr>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tcStyle>
    </a:band1H>
    <a:band1V>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cBdr>
      </a:tcStyle>
    </a:band1V>
    <a:band2V>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A5A5A5"/>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A5A5A5"/>
          </a:solidFill>
        </a:fill>
      </a:tcStyle>
    </a:firstRow>
  </a:tblStyle>
  <a:tblStyle styleId="{912C8C85-51F0-491E-9774-3900AFEF0FD7}" styleName="">
    <a:wholeTbl>
      <a:tcTxStyle>
        <a:font>
          <a:latin typeface="+mn-lt"/>
          <a:ea typeface="+mn-ea"/>
          <a:cs typeface="+mn-cs"/>
        </a:font>
        <a:srgbClr val="000000"/>
      </a:tcTxStyle>
      <a:tcStyle>
        <a:tcBdr>
          <a:left>
            <a:ln w="3172" cap="flat" cmpd="sng" algn="ctr">
              <a:solidFill>
                <a:srgbClr val="70AD47"/>
              </a:solidFill>
              <a:prstDash val="solid"/>
              <a:round/>
              <a:headEnd type="none" w="med" len="med"/>
              <a:tailEnd type="none" w="med" len="med"/>
            </a:ln>
          </a:left>
          <a:right>
            <a:ln w="3172" cap="flat" cmpd="sng" algn="ctr">
              <a:solidFill>
                <a:srgbClr val="70AD47"/>
              </a:solidFill>
              <a:prstDash val="solid"/>
              <a:round/>
              <a:headEnd type="none" w="med" len="med"/>
              <a:tailEnd type="none" w="med" len="med"/>
            </a:ln>
          </a:right>
          <a:top>
            <a:ln w="3172" cap="flat" cmpd="sng" algn="ctr">
              <a:solidFill>
                <a:srgbClr val="70AD47"/>
              </a:solidFill>
              <a:prstDash val="solid"/>
              <a:round/>
              <a:headEnd type="none" w="med" len="med"/>
              <a:tailEnd type="none" w="med" len="med"/>
            </a:ln>
          </a:top>
          <a:bottom>
            <a:ln w="3172" cap="flat" cmpd="sng" algn="ctr">
              <a:solidFill>
                <a:srgbClr val="70AD47"/>
              </a:solidFill>
              <a:prstDash val="solid"/>
              <a:round/>
              <a:headEnd type="none" w="med" len="med"/>
              <a:tailEnd type="none" w="med" len="med"/>
            </a:ln>
          </a:bottom>
        </a:tcBdr>
      </a:tcStyle>
    </a:wholeTbl>
    <a:band1H>
      <a:tcStyle>
        <a:tcBdr>
          <a:top>
            <a:ln w="3172" cap="flat" cmpd="sng" algn="ctr">
              <a:solidFill>
                <a:srgbClr val="70AD47"/>
              </a:solidFill>
              <a:prstDash val="solid"/>
              <a:round/>
              <a:headEnd type="none" w="med" len="med"/>
              <a:tailEnd type="none" w="med" len="med"/>
            </a:ln>
          </a:top>
          <a:bottom>
            <a:ln w="3172" cap="flat" cmpd="sng" algn="ctr">
              <a:solidFill>
                <a:srgbClr val="70AD47"/>
              </a:solidFill>
              <a:prstDash val="solid"/>
              <a:round/>
              <a:headEnd type="none" w="med" len="med"/>
              <a:tailEnd type="none" w="med" len="med"/>
            </a:ln>
          </a:bottom>
        </a:tcBdr>
      </a:tcStyle>
    </a:band1H>
    <a:band1V>
      <a:tcStyle>
        <a:tcBdr>
          <a:left>
            <a:ln w="3172" cap="flat" cmpd="sng" algn="ctr">
              <a:solidFill>
                <a:srgbClr val="70AD47"/>
              </a:solidFill>
              <a:prstDash val="solid"/>
              <a:round/>
              <a:headEnd type="none" w="med" len="med"/>
              <a:tailEnd type="none" w="med" len="med"/>
            </a:ln>
          </a:left>
          <a:right>
            <a:ln w="3172" cap="flat" cmpd="sng" algn="ctr">
              <a:solidFill>
                <a:srgbClr val="70AD47"/>
              </a:solidFill>
              <a:prstDash val="solid"/>
              <a:round/>
              <a:headEnd type="none" w="med" len="med"/>
              <a:tailEnd type="none" w="med" len="med"/>
            </a:ln>
          </a:right>
        </a:tcBdr>
      </a:tcStyle>
    </a:band1V>
    <a:band2V>
      <a:tcStyle>
        <a:tcBdr>
          <a:left>
            <a:ln w="3172" cap="flat" cmpd="sng" algn="ctr">
              <a:solidFill>
                <a:srgbClr val="70AD47"/>
              </a:solidFill>
              <a:prstDash val="solid"/>
              <a:round/>
              <a:headEnd type="none" w="med" len="med"/>
              <a:tailEnd type="none" w="med" len="med"/>
            </a:ln>
          </a:left>
          <a:right>
            <a:ln w="3172" cap="flat" cmpd="sng" algn="ctr">
              <a:solidFill>
                <a:srgbClr val="70AD47"/>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70AD47"/>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70AD47"/>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E6B3C6-C18E-D723-0B44-4D7036EFFCEC}"/>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1315D2C7-DD23-5E34-2D64-1A6B37059308}"/>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35536C1-E8F1-8D47-9794-E9491E40CD57}" type="datetime1">
              <a:rPr lang="en-US" sz="1200" b="0" i="0" u="none" strike="noStrike" kern="1200" cap="none" spc="0" baseline="0">
                <a:solidFill>
                  <a:srgbClr val="000000"/>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1/14/26</a:t>
            </a:fld>
            <a:endParaRPr lang="en-US"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C90B3077-6454-7D9B-4DDE-C96F43835BB9}"/>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6C04C3C1-8D71-B751-827B-A9D822B7798B}"/>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87013F2-6CB4-8446-8D42-F3E7D3E0BA92}" type="slidenum">
              <a:t>‹#›</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221847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B92109-4A06-EBC7-0E98-186E0630865B}"/>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67EB6B78-23A5-54FE-A4F0-2EDF1C5CCDE9}"/>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7E266BE8-9D9F-E443-AF34-25C358D8F7A7}" type="datetime1">
              <a:rPr lang="en-US"/>
              <a:pPr lvl="0"/>
              <a:t>1/14/26</a:t>
            </a:fld>
            <a:endParaRPr lang="en-US"/>
          </a:p>
        </p:txBody>
      </p:sp>
      <p:sp>
        <p:nvSpPr>
          <p:cNvPr id="4" name="Slide Image Placeholder 3">
            <a:extLst>
              <a:ext uri="{FF2B5EF4-FFF2-40B4-BE49-F238E27FC236}">
                <a16:creationId xmlns:a16="http://schemas.microsoft.com/office/drawing/2014/main" id="{2973B560-51C4-2888-9AD5-7FCF243CDC83}"/>
              </a:ext>
            </a:extLst>
          </p:cNvPr>
          <p:cNvSpPr>
            <a:spLocks noGrp="1" noRot="1" noChangeAspect="1"/>
          </p:cNvSpPr>
          <p:nvPr>
            <p:ph type="sldImg" idx="2"/>
          </p:nvPr>
        </p:nvSpPr>
        <p:spPr>
          <a:xfrm>
            <a:off x="685800" y="1143000"/>
            <a:ext cx="5486400" cy="3086100"/>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B4A0D1E7-6F00-0061-4211-5AD309C276B1}"/>
              </a:ext>
            </a:extLst>
          </p:cNvPr>
          <p:cNvSpPr txBox="1">
            <a:spLocks noGrp="1"/>
          </p:cNvSpPr>
          <p:nvPr>
            <p:ph type="body" sz="quarter" idx="3"/>
          </p:nvPr>
        </p:nvSpPr>
        <p:spPr>
          <a:xfrm>
            <a:off x="685800" y="4400550"/>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82A2843-5524-C17E-278E-236B488BC868}"/>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DD933ECE-7976-B0E1-2AAB-16C631CB8ED3}"/>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C0DEFE7-6863-7848-B88D-1F41134D646F}" type="slidenum">
              <a:t>‹#›</a:t>
            </a:fld>
            <a:endParaRPr lang="en-US"/>
          </a:p>
        </p:txBody>
      </p:sp>
    </p:spTree>
    <p:extLst>
      <p:ext uri="{BB962C8B-B14F-4D97-AF65-F5344CB8AC3E}">
        <p14:creationId xmlns:p14="http://schemas.microsoft.com/office/powerpoint/2010/main" val="643866760"/>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FC006-3FD7-FF04-500A-C44257A3C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0D533-BC80-A85F-50C4-03A9DD96586C}"/>
              </a:ext>
            </a:extLst>
          </p:cNvPr>
          <p:cNvSpPr txBox="1">
            <a:spLocks noGrp="1"/>
          </p:cNvSpPr>
          <p:nvPr>
            <p:ph type="body" sz="quarter" idx="1"/>
          </p:nvPr>
        </p:nvSpPr>
        <p:spPr/>
        <p:txBody>
          <a:bodyPr/>
          <a:lstStyle/>
          <a:p>
            <a:pPr lvl="0"/>
            <a:r>
              <a:rPr lang="en-US" b="1"/>
              <a:t>Good morning. My name is _________, I am</a:t>
            </a:r>
            <a:r>
              <a:rPr lang="en-US"/>
              <a:t> (occupation)____________. </a:t>
            </a:r>
          </a:p>
          <a:p>
            <a:pPr lvl="0"/>
            <a:r>
              <a:rPr lang="en-US" b="1"/>
              <a:t>I am here because</a:t>
            </a:r>
            <a:r>
              <a:rPr lang="en-US"/>
              <a:t> (tell your why in a few words) ____________. </a:t>
            </a:r>
            <a:r>
              <a:rPr lang="en-US" b="1"/>
              <a:t>My goal by the end of this session ________________.</a:t>
            </a:r>
            <a:endParaRPr lang="en-US"/>
          </a:p>
          <a:p>
            <a:pPr lvl="0"/>
            <a:r>
              <a:rPr lang="en-US" b="1"/>
              <a:t>Let's Get Started:  </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01AE9703-8862-F368-F7F6-F2BFB5A3919F}"/>
              </a:ext>
            </a:extLst>
          </p:cNvPr>
          <p:cNvSpPr txBox="1">
            <a:spLocks noGrp="1"/>
          </p:cNvSpPr>
          <p:nvPr>
            <p:ph type="sldNum" sz="quarter" idx="8"/>
          </p:nvPr>
        </p:nvSpPr>
        <p:spPr/>
        <p:txBody>
          <a:bodyPr/>
          <a:lstStyle/>
          <a:p>
            <a:pPr lvl="0"/>
            <a:fld id="{F2C5C5F7-9132-3D4E-9EC4-522E619E12FF}" type="slidenum">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15D41D-2E3E-FFFC-4AA5-0F017A4D3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286769-AC24-EF19-D6DE-94D1269BB3E8}"/>
              </a:ext>
            </a:extLst>
          </p:cNvPr>
          <p:cNvSpPr txBox="1">
            <a:spLocks noGrp="1"/>
          </p:cNvSpPr>
          <p:nvPr>
            <p:ph type="body" sz="quarter" idx="1"/>
          </p:nvPr>
        </p:nvSpPr>
        <p:spPr/>
        <p:txBody>
          <a:bodyPr/>
          <a:lstStyle/>
          <a:p>
            <a:pPr lvl="0"/>
            <a:r>
              <a:rPr lang="en-US"/>
              <a:t>• </a:t>
            </a:r>
            <a:r>
              <a:rPr lang="en-US" b="1"/>
              <a:t>So, what made the difference in the 2nd experience? </a:t>
            </a:r>
            <a:endParaRPr lang="en-US"/>
          </a:p>
          <a:p>
            <a:pPr lvl="1" indent="-171450">
              <a:buSzPct val="100000"/>
              <a:buFont typeface="Courier New"/>
              <a:buChar char="o"/>
            </a:pPr>
            <a:r>
              <a:rPr lang="en-US" b="1"/>
              <a:t>The environment was the same.</a:t>
            </a:r>
            <a:endParaRPr lang="en-US">
              <a:cs typeface="Calibri"/>
            </a:endParaRPr>
          </a:p>
          <a:p>
            <a:pPr lvl="1" indent="-171450">
              <a:buSzPct val="100000"/>
              <a:buFont typeface="Courier New"/>
              <a:buChar char="o"/>
            </a:pPr>
            <a:r>
              <a:rPr lang="en-US"/>
              <a:t>Pause...</a:t>
            </a:r>
            <a:endParaRPr lang="en-US">
              <a:cs typeface="Calibri"/>
            </a:endParaRPr>
          </a:p>
          <a:p>
            <a:pPr lvl="0"/>
            <a:r>
              <a:rPr lang="en-US" b="1"/>
              <a:t>• What made you successful the second time around? </a:t>
            </a:r>
            <a:endParaRPr lang="en-US"/>
          </a:p>
          <a:p>
            <a:pPr lvl="1" indent="-171450">
              <a:buSzPct val="100000"/>
              <a:buFont typeface="Courier New"/>
              <a:buChar char="o"/>
            </a:pPr>
            <a:r>
              <a:rPr lang="en-US"/>
              <a:t>Pause...</a:t>
            </a:r>
            <a:endParaRPr lang="en-US">
              <a:cs typeface="Calibri"/>
            </a:endParaRPr>
          </a:p>
          <a:p>
            <a:pPr lvl="0"/>
            <a:r>
              <a:rPr lang="en-US"/>
              <a:t>• </a:t>
            </a:r>
            <a:r>
              <a:rPr lang="en-US" b="1"/>
              <a:t>My approach, my communication skill, my making a personal connection BEFORE showing you the task. </a:t>
            </a:r>
            <a:endParaRPr lang="en-US"/>
          </a:p>
          <a:p>
            <a:pPr lvl="1" indent="-171450">
              <a:buSzPct val="100000"/>
              <a:buFont typeface="Courier New"/>
              <a:buChar char="o"/>
            </a:pPr>
            <a:r>
              <a:rPr lang="en-US" b="1"/>
              <a:t>What about when I said, "Good Job!"</a:t>
            </a:r>
            <a:endParaRPr lang="en-US">
              <a:cs typeface="Calibri"/>
            </a:endParaRPr>
          </a:p>
          <a:p>
            <a:pPr lvl="0"/>
            <a:r>
              <a:rPr lang="en-US" b="1"/>
              <a:t>• Was what I did time-consuming? </a:t>
            </a:r>
            <a:endParaRPr lang="en-US"/>
          </a:p>
          <a:p>
            <a:pPr lvl="1" indent="-171450">
              <a:buSzPct val="100000"/>
              <a:buFont typeface="Courier New"/>
              <a:buChar char="o"/>
            </a:pPr>
            <a:r>
              <a:rPr lang="en-US"/>
              <a:t>Pause...</a:t>
            </a:r>
            <a:endParaRPr lang="en-US">
              <a:cs typeface="Calibri"/>
            </a:endParaRPr>
          </a:p>
          <a:p>
            <a:pPr lvl="0"/>
            <a:r>
              <a:rPr lang="en-US"/>
              <a:t>• </a:t>
            </a:r>
            <a:r>
              <a:rPr lang="en-US" b="1"/>
              <a:t>Was what I did difficult?</a:t>
            </a:r>
            <a:endParaRPr lang="en-US"/>
          </a:p>
          <a:p>
            <a:pPr lvl="1" indent="-171450">
              <a:buSzPct val="100000"/>
              <a:buFont typeface="Courier New"/>
              <a:buChar char="o"/>
            </a:pPr>
            <a:r>
              <a:rPr lang="en-US"/>
              <a:t>Pause...</a:t>
            </a:r>
            <a:endParaRPr lang="en-US">
              <a:cs typeface="Calibri"/>
            </a:endParaRPr>
          </a:p>
          <a:p>
            <a:pPr lvl="0"/>
            <a:r>
              <a:rPr lang="en-US" b="1"/>
              <a:t>• Was what I did duplicatable? </a:t>
            </a:r>
            <a:endParaRPr lang="en-US"/>
          </a:p>
          <a:p>
            <a:pPr lvl="1" indent="-171450">
              <a:buSzPct val="100000"/>
              <a:buFont typeface="Courier New"/>
              <a:buChar char="o"/>
            </a:pPr>
            <a:r>
              <a:rPr lang="en-US"/>
              <a:t>Pause...</a:t>
            </a:r>
            <a:endParaRPr lang="en-US">
              <a:cs typeface="Calibri"/>
            </a:endParaRPr>
          </a:p>
          <a:p>
            <a:pPr lvl="0"/>
            <a:r>
              <a:rPr lang="en-US" b="1"/>
              <a:t>• Did what I did make a difference for you?</a:t>
            </a:r>
            <a:endParaRPr lang="en-US"/>
          </a:p>
          <a:p>
            <a:pPr lvl="0"/>
            <a:r>
              <a:rPr lang="en-US"/>
              <a:t> </a:t>
            </a:r>
            <a:endParaRPr lang="en-US">
              <a:cs typeface="Calibri"/>
            </a:endParaRPr>
          </a:p>
          <a:p>
            <a:pPr lvl="0"/>
            <a:r>
              <a:rPr lang="en-US"/>
              <a:t> </a:t>
            </a:r>
            <a:endParaRPr lang="en-US">
              <a:cs typeface="Calibri"/>
            </a:endParaRPr>
          </a:p>
          <a:p>
            <a:pPr lvl="0"/>
            <a:r>
              <a:rPr lang="en-US"/>
              <a:t> </a:t>
            </a:r>
            <a:endParaRPr lang="en-US">
              <a:cs typeface="Calibri"/>
            </a:endParaRPr>
          </a:p>
          <a:p>
            <a:pPr lvl="0"/>
            <a:r>
              <a:rPr lang="en-US" b="1"/>
              <a:t>YOU ARE THE DIFFERENCE!</a:t>
            </a:r>
            <a:endParaRPr lang="en-US"/>
          </a:p>
          <a:p>
            <a:pPr marL="171450" lvl="0" indent="-171450">
              <a:buSzPct val="100000"/>
              <a:buFont typeface="Arial"/>
              <a:buChar char="•"/>
            </a:pPr>
            <a:r>
              <a:rPr lang="en-US" b="1"/>
              <a:t>You can't take away what is going on for them. </a:t>
            </a:r>
            <a:endParaRPr lang="en-US"/>
          </a:p>
          <a:p>
            <a:pPr marL="171450" lvl="0" indent="-171450">
              <a:buSzPct val="100000"/>
              <a:buFont typeface="Arial"/>
              <a:buChar char="•"/>
            </a:pPr>
            <a:r>
              <a:rPr lang="en-US" b="1"/>
              <a:t>Yes, you can manage the environment, but you have TOTAL AND COMPLETE CONTROL of if you are going to be the difference for them.</a:t>
            </a:r>
            <a:endParaRPr lang="en-US"/>
          </a:p>
          <a:p>
            <a:pPr lvl="0"/>
            <a:r>
              <a:rPr lang="en-US" b="1"/>
              <a:t>Or</a:t>
            </a:r>
            <a:endParaRPr lang="en-US"/>
          </a:p>
          <a:p>
            <a:pPr marL="171450" lvl="0" indent="-171450">
              <a:buSzPct val="100000"/>
              <a:buFont typeface="Arial"/>
              <a:buChar char="•"/>
            </a:pPr>
            <a:r>
              <a:rPr lang="en-US" b="1"/>
              <a:t>Are you too tired? </a:t>
            </a:r>
            <a:endParaRPr lang="en-US"/>
          </a:p>
          <a:p>
            <a:pPr marL="171450" lvl="0" indent="-171450">
              <a:buSzPct val="100000"/>
              <a:buFont typeface="Arial"/>
              <a:buChar char="•"/>
            </a:pPr>
            <a:r>
              <a:rPr lang="en-US" b="1"/>
              <a:t>Upset about something a coworker said or did or didn't do? </a:t>
            </a:r>
            <a:endParaRPr lang="en-US"/>
          </a:p>
          <a:p>
            <a:pPr marL="171450" lvl="0" indent="-171450">
              <a:buSzPct val="100000"/>
              <a:buFont typeface="Arial"/>
              <a:buChar char="•"/>
            </a:pPr>
            <a:r>
              <a:rPr lang="en-US" b="1"/>
              <a:t>Did you hear that this person was combative and now you have to take care of him/her?</a:t>
            </a:r>
            <a:endParaRPr lang="en-US"/>
          </a:p>
          <a:p>
            <a:pPr marL="171450" lvl="0" indent="-171450">
              <a:buSzPct val="100000"/>
              <a:buFont typeface="Arial"/>
              <a:buChar char="•"/>
            </a:pPr>
            <a:r>
              <a:rPr lang="en-US" b="1"/>
              <a:t>Is someone else's bias going to alter your experience and support for them?</a:t>
            </a:r>
            <a:endParaRPr lang="en-US"/>
          </a:p>
          <a:p>
            <a:pPr marL="171450" lvl="0" indent="-171450">
              <a:buSzPct val="100000"/>
              <a:buFont typeface="Arial"/>
              <a:buChar char="•"/>
            </a:pPr>
            <a:r>
              <a:rPr lang="en-US" b="1"/>
              <a:t>Did you previously have a not so great experience with them and now are hesitant or have an opinion about them that is negative? </a:t>
            </a:r>
            <a:endParaRPr lang="en-US"/>
          </a:p>
          <a:p>
            <a:pPr lvl="0"/>
            <a:r>
              <a:rPr lang="en-US" b="1"/>
              <a:t>Or </a:t>
            </a:r>
            <a:endParaRPr lang="en-US"/>
          </a:p>
          <a:p>
            <a:pPr marL="171450" lvl="0" indent="-171450">
              <a:buSzPct val="100000"/>
              <a:buFont typeface="Arial"/>
              <a:buChar char="•"/>
            </a:pPr>
            <a:r>
              <a:rPr lang="en-US" b="1"/>
              <a:t>Are you going to try to use every ounce of training.</a:t>
            </a:r>
            <a:endParaRPr lang="en-US"/>
          </a:p>
          <a:p>
            <a:pPr marL="171450" lvl="0" indent="-171450">
              <a:buSzPct val="100000"/>
              <a:buFont typeface="Arial"/>
              <a:buChar char="•"/>
            </a:pPr>
            <a:r>
              <a:rPr lang="en-US" b="1"/>
              <a:t>Make a personal connection. </a:t>
            </a:r>
            <a:endParaRPr lang="en-US"/>
          </a:p>
          <a:p>
            <a:pPr marL="171450" lvl="0" indent="-171450">
              <a:buSzPct val="100000"/>
              <a:buFont typeface="Arial"/>
              <a:buChar char="•"/>
            </a:pPr>
            <a:r>
              <a:rPr lang="en-US" b="1"/>
              <a:t>Go at their pace?</a:t>
            </a:r>
            <a:endParaRPr lang="en-US"/>
          </a:p>
          <a:p>
            <a:pPr lvl="0"/>
            <a:r>
              <a:rPr lang="en-US" b="1"/>
              <a:t>Every experience or interaction with a person with dementia is NOT going to be positive, even if you did everything right.</a:t>
            </a:r>
            <a:endParaRPr lang="en-US"/>
          </a:p>
          <a:p>
            <a:pPr marL="171450" lvl="0" indent="-171450">
              <a:buSzPct val="100000"/>
              <a:buFont typeface="Arial"/>
              <a:buChar char="•"/>
            </a:pPr>
            <a:r>
              <a:rPr lang="en-US" b="1"/>
              <a:t>Remember, they are allowed to have a bad day.</a:t>
            </a:r>
            <a:endParaRPr lang="en-US"/>
          </a:p>
          <a:p>
            <a:pPr marL="171450" lvl="0" indent="-171450">
              <a:buSzPct val="100000"/>
              <a:buFont typeface="Arial"/>
              <a:buChar char="•"/>
            </a:pPr>
            <a:r>
              <a:rPr lang="en-US" b="1"/>
              <a:t>Use your healthy brain to forgive my actions and words because of my dying brain.</a:t>
            </a:r>
            <a:endParaRPr lang="en-US"/>
          </a:p>
          <a:p>
            <a:pPr lvl="0"/>
            <a:r>
              <a:rPr lang="en-US" b="1"/>
              <a:t>YOU ARE THE DIFFERENCE!</a:t>
            </a:r>
            <a:endParaRPr lang="en-US"/>
          </a:p>
        </p:txBody>
      </p:sp>
      <p:sp>
        <p:nvSpPr>
          <p:cNvPr id="4" name="Slide Number Placeholder 3">
            <a:extLst>
              <a:ext uri="{FF2B5EF4-FFF2-40B4-BE49-F238E27FC236}">
                <a16:creationId xmlns:a16="http://schemas.microsoft.com/office/drawing/2014/main" id="{FA33F756-1109-1677-B50E-C126B47DD07E}"/>
              </a:ext>
            </a:extLst>
          </p:cNvPr>
          <p:cNvSpPr txBox="1">
            <a:spLocks noGrp="1"/>
          </p:cNvSpPr>
          <p:nvPr>
            <p:ph type="sldNum" sz="quarter" idx="8"/>
          </p:nvPr>
        </p:nvSpPr>
        <p:spPr/>
        <p:txBody>
          <a:bodyPr/>
          <a:lstStyle/>
          <a:p>
            <a:pPr lvl="0"/>
            <a:fld id="{5522D5AA-66E5-814C-947D-364F0A011CB8}" type="slidenum">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68EDF-8F9D-09D5-7CF6-BA750B3FA2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E2BBE-C5F6-84AD-7F16-08E5F9485A24}"/>
              </a:ext>
            </a:extLst>
          </p:cNvPr>
          <p:cNvSpPr txBox="1">
            <a:spLocks noGrp="1"/>
          </p:cNvSpPr>
          <p:nvPr>
            <p:ph type="body" sz="quarter" idx="1"/>
          </p:nvPr>
        </p:nvSpPr>
        <p:spPr/>
        <p:txBody>
          <a:bodyPr/>
          <a:lstStyle/>
          <a:p>
            <a:pPr lvl="0"/>
            <a:r>
              <a:rPr lang="en-US">
                <a:solidFill>
                  <a:srgbClr val="0F4761"/>
                </a:solidFill>
              </a:rPr>
              <a:t>Debrief</a:t>
            </a:r>
            <a:endParaRPr lang="en-US"/>
          </a:p>
          <a:p>
            <a:pPr lvl="0"/>
            <a:r>
              <a:rPr lang="en-US">
                <a:solidFill>
                  <a:srgbClr val="0F4761"/>
                </a:solidFill>
              </a:rPr>
              <a:t>Experience</a:t>
            </a:r>
            <a:endParaRPr lang="en-US"/>
          </a:p>
          <a:p>
            <a:pPr marL="171450" lvl="0" indent="-171450">
              <a:buSzPct val="100000"/>
              <a:buFont typeface="Arial"/>
              <a:buChar char="•"/>
            </a:pPr>
            <a:r>
              <a:rPr lang="en-US" b="1"/>
              <a:t>You all completed the Dementia Experience. Each person’s experience was unique to them. Your physical and senses were altered. You were asked to complete simple tasks and you were unable to do so on your own. You were asked to complete the Dementia Experience again. This time there was ONE difference. ME!</a:t>
            </a:r>
            <a:endParaRPr lang="en-US"/>
          </a:p>
          <a:p>
            <a:pPr lvl="0"/>
            <a:r>
              <a:rPr lang="en-US">
                <a:solidFill>
                  <a:srgbClr val="0F4761"/>
                </a:solidFill>
              </a:rPr>
              <a:t>Reflecting</a:t>
            </a:r>
            <a:endParaRPr lang="en-US"/>
          </a:p>
          <a:p>
            <a:pPr marL="171450" lvl="0" indent="-171450">
              <a:buSzPct val="100000"/>
              <a:buFont typeface="Arial"/>
              <a:buChar char="•"/>
            </a:pPr>
            <a:r>
              <a:rPr lang="en-US" b="1"/>
              <a:t>Think about how you felt during the first Experience.</a:t>
            </a:r>
            <a:endParaRPr lang="en-US"/>
          </a:p>
          <a:p>
            <a:pPr marL="171450" lvl="0" indent="-171450">
              <a:buSzPct val="100000"/>
              <a:buFont typeface="Arial"/>
              <a:buChar char="•"/>
            </a:pPr>
            <a:r>
              <a:rPr lang="en-US" b="1"/>
              <a:t>How would you feel if that was your norm? </a:t>
            </a:r>
            <a:endParaRPr lang="en-US"/>
          </a:p>
          <a:p>
            <a:pPr marL="171450" lvl="0" indent="-171450">
              <a:buSzPct val="100000"/>
              <a:buFont typeface="Arial"/>
              <a:buChar char="•"/>
            </a:pPr>
            <a:r>
              <a:rPr lang="en-US" b="1"/>
              <a:t>Your everyday?</a:t>
            </a:r>
            <a:endParaRPr lang="en-US"/>
          </a:p>
          <a:p>
            <a:pPr lvl="0"/>
            <a:r>
              <a:rPr lang="en-US">
                <a:solidFill>
                  <a:srgbClr val="0F4761"/>
                </a:solidFill>
              </a:rPr>
              <a:t>Thinking</a:t>
            </a:r>
            <a:endParaRPr lang="en-US"/>
          </a:p>
          <a:p>
            <a:pPr marL="171450" lvl="0" indent="-171450">
              <a:buSzPct val="100000"/>
              <a:buFont typeface="Arial"/>
              <a:buChar char="•"/>
            </a:pPr>
            <a:r>
              <a:rPr lang="en-US" b="1"/>
              <a:t>Let’s talk about your 2nd Experience. </a:t>
            </a:r>
            <a:endParaRPr lang="en-US"/>
          </a:p>
          <a:p>
            <a:pPr marL="171450" lvl="0" indent="-171450">
              <a:buSzPct val="100000"/>
              <a:buFont typeface="Arial"/>
              <a:buChar char="•"/>
            </a:pPr>
            <a:r>
              <a:rPr lang="en-US" b="1"/>
              <a:t>Did I make a difference? Thumbs up or thumbs down</a:t>
            </a:r>
            <a:endParaRPr lang="en-US"/>
          </a:p>
          <a:p>
            <a:pPr marL="171450" lvl="0" indent="-171450">
              <a:buSzPct val="100000"/>
              <a:buFont typeface="Arial"/>
              <a:buChar char="•"/>
            </a:pPr>
            <a:r>
              <a:rPr lang="en-US" b="1"/>
              <a:t>How much time did it take for me to make a difference?</a:t>
            </a:r>
            <a:endParaRPr lang="en-US"/>
          </a:p>
          <a:p>
            <a:pPr marL="171450" lvl="0" indent="-171450">
              <a:buSzPct val="100000"/>
              <a:buFont typeface="Arial"/>
              <a:buChar char="•"/>
            </a:pPr>
            <a:r>
              <a:rPr lang="en-US" b="1"/>
              <a:t>Was I able to be the difference for more than 1 person at a time?</a:t>
            </a:r>
            <a:endParaRPr lang="en-US"/>
          </a:p>
          <a:p>
            <a:pPr lvl="0"/>
            <a:r>
              <a:rPr lang="en-US">
                <a:solidFill>
                  <a:srgbClr val="0F4761"/>
                </a:solidFill>
              </a:rPr>
              <a:t>Acting</a:t>
            </a:r>
            <a:endParaRPr lang="en-US"/>
          </a:p>
          <a:p>
            <a:pPr marL="171450" lvl="0" indent="-171450">
              <a:buSzPct val="100000"/>
              <a:buFont typeface="Arial"/>
              <a:buChar char="•"/>
            </a:pPr>
            <a:r>
              <a:rPr lang="en-US" b="1"/>
              <a:t>Think:</a:t>
            </a:r>
            <a:endParaRPr lang="en-US"/>
          </a:p>
          <a:p>
            <a:pPr lvl="1" indent="-171450">
              <a:buSzPct val="100000"/>
              <a:buFont typeface="Courier New"/>
              <a:buChar char="o"/>
            </a:pPr>
            <a:r>
              <a:rPr lang="en-US" b="1"/>
              <a:t>Are you willing to be the difference for a person living with dementia?</a:t>
            </a:r>
            <a:endParaRPr lang="en-US">
              <a:cs typeface="Calibri"/>
            </a:endParaRPr>
          </a:p>
          <a:p>
            <a:pPr lvl="1" indent="-171450">
              <a:buSzPct val="100000"/>
              <a:buFont typeface="Courier New"/>
              <a:buChar char="o"/>
            </a:pPr>
            <a:r>
              <a:rPr lang="en-US" b="1"/>
              <a:t>Are you willing to try again when you fail?</a:t>
            </a:r>
            <a:endParaRPr lang="en-US">
              <a:cs typeface="Calibri"/>
            </a:endParaRPr>
          </a:p>
          <a:p>
            <a:pPr lvl="1" indent="-171450">
              <a:buSzPct val="100000"/>
              <a:buFont typeface="Courier New"/>
              <a:buChar char="o"/>
            </a:pPr>
            <a:r>
              <a:rPr lang="en-US" b="1"/>
              <a:t>How important is it TO YOU to implement what you are learning?</a:t>
            </a:r>
            <a:endParaRPr lang="en-US">
              <a:cs typeface="Calibri"/>
            </a:endParaRPr>
          </a:p>
          <a:p>
            <a:pPr lvl="1" indent="-171450">
              <a:buSzPct val="100000"/>
              <a:buFont typeface="Courier New"/>
              <a:buChar char="o"/>
            </a:pPr>
            <a:r>
              <a:rPr lang="en-US" b="1"/>
              <a:t>How important is it TO THE PERSON WITH DEMENTIA for you to try to implement what you are learning?</a:t>
            </a:r>
            <a:endParaRPr lang="en-US">
              <a:cs typeface="Calibri"/>
            </a:endParaRPr>
          </a:p>
          <a:p>
            <a:pPr marL="171450" lvl="0" indent="-171450">
              <a:buSzPct val="100000"/>
              <a:buFont typeface="Arial"/>
              <a:buChar char="•"/>
            </a:pPr>
            <a:r>
              <a:rPr lang="en-US" b="1"/>
              <a:t>Tell me one thing you are willing to implement as soon as you leave today.</a:t>
            </a:r>
            <a:endParaRPr lang="en-US"/>
          </a:p>
          <a:p>
            <a:pPr lvl="0"/>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BD1032F1-B316-776F-A656-05F613A521ED}"/>
              </a:ext>
            </a:extLst>
          </p:cNvPr>
          <p:cNvSpPr txBox="1">
            <a:spLocks noGrp="1"/>
          </p:cNvSpPr>
          <p:nvPr>
            <p:ph type="sldNum" sz="quarter" idx="8"/>
          </p:nvPr>
        </p:nvSpPr>
        <p:spPr/>
        <p:txBody>
          <a:bodyPr/>
          <a:lstStyle/>
          <a:p>
            <a:pPr lvl="0"/>
            <a:fld id="{018BAD48-990B-4F48-87CB-91AC292468D2}" type="slidenum">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944E4-36ED-E9FD-6FF7-BAB5B6F66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D95AF5-A746-B265-EAB7-35D8084573C5}"/>
              </a:ext>
            </a:extLst>
          </p:cNvPr>
          <p:cNvSpPr txBox="1">
            <a:spLocks noGrp="1"/>
          </p:cNvSpPr>
          <p:nvPr>
            <p:ph type="body" sz="quarter" idx="1"/>
          </p:nvPr>
        </p:nvSpPr>
        <p:spPr/>
        <p:txBody>
          <a:bodyPr/>
          <a:lstStyle/>
          <a:p>
            <a:pPr lvl="0"/>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5807B348-C0E0-FDDA-DA3A-EBE46B9CA1B9}"/>
              </a:ext>
            </a:extLst>
          </p:cNvPr>
          <p:cNvSpPr txBox="1">
            <a:spLocks noGrp="1"/>
          </p:cNvSpPr>
          <p:nvPr>
            <p:ph type="sldNum" sz="quarter" idx="8"/>
          </p:nvPr>
        </p:nvSpPr>
        <p:spPr/>
        <p:txBody>
          <a:bodyPr/>
          <a:lstStyle/>
          <a:p>
            <a:pPr lvl="0"/>
            <a:fld id="{6079E4A8-8B53-0B4A-8E6E-9BCEE1DEDA48}" type="slidenum">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4E0E9-8691-3938-70FC-A53F5E0B0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67725-A754-CB02-EDC5-34ADE33267C5}"/>
              </a:ext>
            </a:extLst>
          </p:cNvPr>
          <p:cNvSpPr txBox="1">
            <a:spLocks noGrp="1"/>
          </p:cNvSpPr>
          <p:nvPr>
            <p:ph type="body" sz="quarter" idx="1"/>
          </p:nvPr>
        </p:nvSpPr>
        <p:spPr/>
        <p:txBody>
          <a:bodyPr/>
          <a:lstStyle/>
          <a:p>
            <a:pPr lvl="0"/>
            <a:r>
              <a:rPr lang="en-US" b="1"/>
              <a:t>Image you are stranded naked on a desert island with no way off. You are allowed to bring 8 items with you to make your time on the island more bearable.  What 8 items would you take. Write them down.</a:t>
            </a:r>
            <a:endParaRPr lang="en-US"/>
          </a:p>
          <a:p>
            <a:pPr lvl="0"/>
            <a:r>
              <a:rPr lang="en-US" b="1"/>
              <a:t> </a:t>
            </a:r>
            <a:endParaRPr lang="en-US"/>
          </a:p>
          <a:p>
            <a:pPr lvl="0"/>
            <a:r>
              <a:rPr lang="en-US"/>
              <a:t>After the video</a:t>
            </a:r>
            <a:endParaRPr lang="en-US">
              <a:cs typeface="Calibri"/>
            </a:endParaRPr>
          </a:p>
          <a:p>
            <a:pPr lvl="0"/>
            <a:r>
              <a:rPr lang="en-US"/>
              <a:t> </a:t>
            </a:r>
            <a:endParaRPr lang="en-US">
              <a:cs typeface="Calibri"/>
            </a:endParaRPr>
          </a:p>
          <a:p>
            <a:pPr lvl="0"/>
            <a:r>
              <a:rPr lang="en-US" b="1"/>
              <a:t>What categories did your needs fall under? </a:t>
            </a:r>
            <a:endParaRPr lang="en-US"/>
          </a:p>
          <a:p>
            <a:pPr lvl="0"/>
            <a:r>
              <a:rPr lang="en-US" b="1"/>
              <a:t> </a:t>
            </a:r>
            <a:endParaRPr lang="en-US"/>
          </a:p>
          <a:p>
            <a:pPr lvl="0"/>
            <a:r>
              <a:rPr lang="en-US" b="1"/>
              <a:t>Have you ever compared your patients staying in the hospital as being stranded naked on a desert island? </a:t>
            </a:r>
            <a:endParaRPr lang="en-US"/>
          </a:p>
          <a:p>
            <a:pPr lvl="0"/>
            <a:r>
              <a:rPr lang="en-US" b="1"/>
              <a:t> </a:t>
            </a:r>
            <a:endParaRPr lang="en-US"/>
          </a:p>
          <a:p>
            <a:pPr lvl="0"/>
            <a:r>
              <a:rPr lang="en-US" b="1"/>
              <a:t>Who has human needs? </a:t>
            </a:r>
            <a:endParaRPr lang="en-US"/>
          </a:p>
          <a:p>
            <a:pPr marL="171450" lvl="0" indent="-171450">
              <a:buSzPct val="100000"/>
              <a:buFont typeface="Arial"/>
              <a:buChar char="•"/>
            </a:pPr>
            <a:r>
              <a:rPr lang="en-US" b="1"/>
              <a:t>Everyone. </a:t>
            </a:r>
            <a:endParaRPr lang="en-US"/>
          </a:p>
          <a:p>
            <a:pPr marL="628650" lvl="1" indent="-171450">
              <a:buSzPct val="100000"/>
              <a:buFont typeface="Arial"/>
              <a:buChar char="•"/>
            </a:pPr>
            <a:r>
              <a:rPr lang="en-US" b="1"/>
              <a:t>Those with normal healthy brains and those living with dementia. </a:t>
            </a:r>
            <a:endParaRPr lang="en-US"/>
          </a:p>
          <a:p>
            <a:pPr marL="628650" lvl="1" indent="-171450">
              <a:buSzPct val="100000"/>
              <a:buFont typeface="Arial"/>
              <a:buChar char="•"/>
            </a:pPr>
            <a:r>
              <a:rPr lang="en-US" b="1"/>
              <a:t>We all have human needs. </a:t>
            </a:r>
            <a:endParaRPr lang="en-US"/>
          </a:p>
          <a:p>
            <a:pPr marL="628650" lvl="1" indent="-171450">
              <a:buSzPct val="100000"/>
              <a:buFont typeface="Arial"/>
              <a:buChar char="•"/>
            </a:pPr>
            <a:r>
              <a:rPr lang="en-US" b="1"/>
              <a:t>It does not matter the age we are, or the stage of life we are living. </a:t>
            </a:r>
            <a:endParaRPr lang="en-US"/>
          </a:p>
          <a:p>
            <a:pPr marL="628650" lvl="1" indent="-171450">
              <a:buSzPct val="100000"/>
              <a:buFont typeface="Arial"/>
              <a:buChar char="•"/>
            </a:pPr>
            <a:r>
              <a:rPr lang="en-US" b="1"/>
              <a:t>We all have human needs.</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8F27C50C-1D60-8B40-22A0-46C17F64A78D}"/>
              </a:ext>
            </a:extLst>
          </p:cNvPr>
          <p:cNvSpPr txBox="1">
            <a:spLocks noGrp="1"/>
          </p:cNvSpPr>
          <p:nvPr>
            <p:ph type="sldNum" sz="quarter" idx="8"/>
          </p:nvPr>
        </p:nvSpPr>
        <p:spPr/>
        <p:txBody>
          <a:bodyPr/>
          <a:lstStyle/>
          <a:p>
            <a:pPr lvl="0"/>
            <a:fld id="{E48D4D3F-3717-1B47-914A-C06D5B27DAE0}" type="slidenum">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667AF-9537-86AC-78F3-7C7C879CA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547A83-BDFA-DC5A-9F96-0ABA590751E5}"/>
              </a:ext>
            </a:extLst>
          </p:cNvPr>
          <p:cNvSpPr txBox="1">
            <a:spLocks noGrp="1"/>
          </p:cNvSpPr>
          <p:nvPr>
            <p:ph type="body" sz="quarter" idx="1"/>
          </p:nvPr>
        </p:nvSpPr>
        <p:spPr/>
        <p:txBody>
          <a:bodyPr/>
          <a:lstStyle/>
          <a:p>
            <a:pPr marL="171450" lvl="0" indent="-171450">
              <a:buSzPct val="100000"/>
              <a:buFont typeface="Arial"/>
              <a:buChar char="•"/>
            </a:pPr>
            <a:r>
              <a:rPr lang="en-US" b="1"/>
              <a:t>Most have heard of Maslow’s Hierarchy of Needs</a:t>
            </a:r>
            <a:endParaRPr lang="en-US"/>
          </a:p>
          <a:p>
            <a:pPr marL="628650" lvl="1" indent="-171450">
              <a:buSzPct val="100000"/>
              <a:buFont typeface="Arial"/>
              <a:buChar char="•"/>
            </a:pPr>
            <a:r>
              <a:rPr lang="en-US" b="1"/>
              <a:t>Theory of motivation that suggests that human needs are organized into 5 levels</a:t>
            </a:r>
            <a:endParaRPr lang="en-US"/>
          </a:p>
          <a:p>
            <a:pPr marL="628650" lvl="1" indent="-171450">
              <a:buSzPct val="100000"/>
              <a:buFont typeface="Arial"/>
              <a:buChar char="•"/>
            </a:pPr>
            <a:r>
              <a:rPr lang="en-US" b="1"/>
              <a:t>Can be divided into deficiency needs and growth needs</a:t>
            </a:r>
            <a:endParaRPr lang="en-US"/>
          </a:p>
          <a:p>
            <a:pPr marL="171450" lvl="0" indent="-171450">
              <a:buSzPct val="100000"/>
              <a:buFont typeface="Arial"/>
              <a:buChar char="•"/>
            </a:pPr>
            <a:r>
              <a:rPr lang="en-US" b="1"/>
              <a:t>The Oxford Academy created the Psychological Needs for Persons Living with Dementia. </a:t>
            </a:r>
            <a:endParaRPr lang="en-US"/>
          </a:p>
          <a:p>
            <a:pPr marL="171450" lvl="0" indent="-171450">
              <a:buSzPct val="100000"/>
              <a:buFont typeface="Arial"/>
              <a:buChar char="•"/>
            </a:pPr>
            <a:r>
              <a:rPr lang="en-US" b="1"/>
              <a:t>The Five Human Needs we are going to discuss is a combination of both. </a:t>
            </a:r>
            <a:endParaRPr lang="en-US"/>
          </a:p>
          <a:p>
            <a:pPr marL="628650" lvl="1" indent="-171450">
              <a:buSzPct val="100000"/>
              <a:buFont typeface="Arial"/>
              <a:buChar char="•"/>
            </a:pPr>
            <a:r>
              <a:rPr lang="en-US" b="1"/>
              <a:t>Physical Need</a:t>
            </a:r>
            <a:endParaRPr lang="en-US"/>
          </a:p>
          <a:p>
            <a:pPr marL="1085850" lvl="2" indent="-171450">
              <a:buSzPct val="100000"/>
              <a:buFont typeface="Arial"/>
              <a:buChar char="•"/>
            </a:pPr>
            <a:r>
              <a:rPr lang="en-US" b="1"/>
              <a:t>Food, Water, Medication, Movement</a:t>
            </a:r>
            <a:endParaRPr lang="en-US"/>
          </a:p>
          <a:p>
            <a:pPr marL="1085850" lvl="2" indent="-171450">
              <a:buSzPct val="100000"/>
              <a:buFont typeface="Arial"/>
              <a:buChar char="•"/>
            </a:pPr>
            <a:r>
              <a:rPr lang="en-US" b="1"/>
              <a:t>Movement will look different depending on their ability</a:t>
            </a:r>
            <a:endParaRPr lang="en-US"/>
          </a:p>
          <a:p>
            <a:pPr marL="1085850" lvl="2" indent="-171450">
              <a:buSzPct val="100000"/>
              <a:buFont typeface="Arial"/>
              <a:buChar char="•"/>
            </a:pPr>
            <a:r>
              <a:rPr lang="en-US" b="1"/>
              <a:t>Keep movement in mind as they still have the ability. </a:t>
            </a:r>
            <a:endParaRPr lang="en-US"/>
          </a:p>
          <a:p>
            <a:pPr marL="1085850" lvl="2" indent="-171450">
              <a:buSzPct val="100000"/>
              <a:buFont typeface="Arial"/>
              <a:buChar char="•"/>
            </a:pPr>
            <a:r>
              <a:rPr lang="en-US" b="1"/>
              <a:t>Having them sit all the time when they can still walk is detrimental. </a:t>
            </a:r>
            <a:endParaRPr lang="en-US"/>
          </a:p>
          <a:p>
            <a:pPr marL="628650" lvl="1" indent="-171450">
              <a:buSzPct val="100000"/>
              <a:buFont typeface="Arial"/>
              <a:buChar char="•"/>
            </a:pPr>
            <a:r>
              <a:rPr lang="en-US" b="1"/>
              <a:t>Comfort Need</a:t>
            </a:r>
            <a:endParaRPr lang="en-US"/>
          </a:p>
          <a:p>
            <a:pPr marL="1085850" lvl="2" indent="-171450">
              <a:buSzPct val="100000"/>
              <a:buFont typeface="Arial"/>
              <a:buChar char="•"/>
            </a:pPr>
            <a:r>
              <a:rPr lang="en-US" b="1"/>
              <a:t>Environment is so important.</a:t>
            </a:r>
            <a:endParaRPr lang="en-US"/>
          </a:p>
          <a:p>
            <a:pPr marL="1085850" lvl="2" indent="-171450">
              <a:buSzPct val="100000"/>
              <a:buFont typeface="Arial"/>
              <a:buChar char="•"/>
            </a:pPr>
            <a:r>
              <a:rPr lang="en-US" b="1"/>
              <a:t>Is the environment friendly, forgiving, functional and familiar?</a:t>
            </a:r>
            <a:endParaRPr lang="en-US"/>
          </a:p>
          <a:p>
            <a:pPr marL="1085850" lvl="2" indent="-171450">
              <a:buSzPct val="100000"/>
              <a:buFont typeface="Arial"/>
              <a:buChar char="•"/>
            </a:pPr>
            <a:r>
              <a:rPr lang="en-US" b="1"/>
              <a:t>Is it safe, inclusive?</a:t>
            </a:r>
            <a:endParaRPr lang="en-US"/>
          </a:p>
          <a:p>
            <a:pPr marL="1085850" lvl="2" indent="-171450">
              <a:buSzPct val="100000"/>
              <a:buFont typeface="Arial"/>
              <a:buChar char="•"/>
            </a:pPr>
            <a:r>
              <a:rPr lang="en-US" b="1"/>
              <a:t>Do they feel like they belong there?</a:t>
            </a:r>
            <a:endParaRPr lang="en-US"/>
          </a:p>
          <a:p>
            <a:pPr marL="1085850" lvl="2" indent="-171450">
              <a:buSzPct val="100000"/>
              <a:buFont typeface="Arial"/>
              <a:buChar char="•"/>
            </a:pPr>
            <a:r>
              <a:rPr lang="en-US" b="1"/>
              <a:t>Are they able to drop or spill something, dip their sandwich in water, come out to the main area not dressed? </a:t>
            </a:r>
            <a:endParaRPr lang="en-US"/>
          </a:p>
          <a:p>
            <a:pPr marL="1085850" lvl="2" indent="-171450">
              <a:buSzPct val="100000"/>
              <a:buFont typeface="Arial"/>
              <a:buChar char="•"/>
            </a:pPr>
            <a:r>
              <a:rPr lang="en-US" b="1"/>
              <a:t>Their coming out not dressed does not take away their dignity. It’s the reactions that we show, as well as how we pass that information along that does. And does that information really need passed on?</a:t>
            </a:r>
            <a:endParaRPr lang="en-US"/>
          </a:p>
          <a:p>
            <a:pPr marL="628650" lvl="1" indent="-171450">
              <a:buSzPct val="100000"/>
              <a:buFont typeface="Arial"/>
              <a:buChar char="•"/>
            </a:pPr>
            <a:r>
              <a:rPr lang="en-US" b="1"/>
              <a:t>Identity Need </a:t>
            </a:r>
            <a:endParaRPr lang="en-US"/>
          </a:p>
          <a:p>
            <a:pPr marL="1085850" lvl="2" indent="-171450">
              <a:buSzPct val="100000"/>
              <a:buFont typeface="Arial"/>
              <a:buChar char="•"/>
            </a:pPr>
            <a:r>
              <a:rPr lang="en-US" b="1"/>
              <a:t>Do they have a role? </a:t>
            </a:r>
            <a:endParaRPr lang="en-US"/>
          </a:p>
          <a:p>
            <a:pPr marL="1085850" lvl="2" indent="-171450">
              <a:buSzPct val="100000"/>
              <a:buFont typeface="Arial"/>
              <a:buChar char="•"/>
            </a:pPr>
            <a:r>
              <a:rPr lang="en-US" b="1"/>
              <a:t>Do they have a purpose?</a:t>
            </a:r>
            <a:endParaRPr lang="en-US"/>
          </a:p>
          <a:p>
            <a:pPr marL="1085850" lvl="2" indent="-171450">
              <a:buSzPct val="100000"/>
              <a:buFont typeface="Arial"/>
              <a:buChar char="•"/>
            </a:pPr>
            <a:r>
              <a:rPr lang="en-US" b="1"/>
              <a:t>Think of the “identities” dementia took from them. Were they a spouse, were they a parent, were they a business owner? Did they volunteer, did they teach in Sunday School, did they travel?</a:t>
            </a:r>
            <a:endParaRPr lang="en-US"/>
          </a:p>
          <a:p>
            <a:pPr marL="628650" lvl="1" indent="-171450">
              <a:buSzPct val="100000"/>
              <a:buFont typeface="Arial"/>
              <a:buChar char="•"/>
            </a:pPr>
            <a:r>
              <a:rPr lang="en-US" b="1"/>
              <a:t>Belonging and Love Need:</a:t>
            </a:r>
            <a:endParaRPr lang="en-US"/>
          </a:p>
          <a:p>
            <a:pPr marL="1085850" lvl="2" indent="-171450">
              <a:buSzPct val="100000"/>
              <a:buFont typeface="Arial"/>
              <a:buChar char="•"/>
            </a:pPr>
            <a:r>
              <a:rPr lang="en-US" b="1"/>
              <a:t>Do friends and family visit or involved? </a:t>
            </a:r>
            <a:endParaRPr lang="en-US"/>
          </a:p>
          <a:p>
            <a:pPr marL="1085850" lvl="2" indent="-171450">
              <a:buSzPct val="100000"/>
              <a:buFont typeface="Arial"/>
              <a:buChar char="•"/>
            </a:pPr>
            <a:r>
              <a:rPr lang="en-US" b="1"/>
              <a:t>Do they have intimate relationships? </a:t>
            </a:r>
            <a:endParaRPr lang="en-US"/>
          </a:p>
          <a:p>
            <a:pPr marL="1085850" lvl="2" indent="-171450">
              <a:buSzPct val="100000"/>
              <a:buFont typeface="Arial"/>
              <a:buChar char="•"/>
            </a:pPr>
            <a:r>
              <a:rPr lang="en-US" b="1"/>
              <a:t>Do they feel appreciated? </a:t>
            </a:r>
            <a:endParaRPr lang="en-US"/>
          </a:p>
          <a:p>
            <a:pPr marL="628650" lvl="1" indent="-171450">
              <a:buSzPct val="100000"/>
              <a:buFont typeface="Arial"/>
              <a:buChar char="•"/>
            </a:pPr>
            <a:r>
              <a:rPr lang="en-US" b="1"/>
              <a:t>Pain Free: </a:t>
            </a:r>
            <a:endParaRPr lang="en-US"/>
          </a:p>
          <a:p>
            <a:pPr marL="1085850" lvl="2" indent="-171450">
              <a:buSzPct val="100000"/>
              <a:buFont typeface="Arial"/>
              <a:buChar char="•"/>
            </a:pPr>
            <a:r>
              <a:rPr lang="en-US" b="1"/>
              <a:t>Physical pain can be detected by watching their body language, their facial expressions, their moan or sigh. </a:t>
            </a:r>
            <a:endParaRPr lang="en-US"/>
          </a:p>
          <a:p>
            <a:pPr marL="1085850" lvl="2" indent="-171450">
              <a:buSzPct val="100000"/>
              <a:buFont typeface="Arial"/>
              <a:buChar char="•"/>
            </a:pPr>
            <a:r>
              <a:rPr lang="en-US" b="1"/>
              <a:t>Physical pain can be noted by looking at their medical chart. Do they have a history of something that may be causing physical pain? Do they have arthritis, previous back surgery, or a history of headaches?</a:t>
            </a:r>
            <a:endParaRPr lang="en-US"/>
          </a:p>
          <a:p>
            <a:pPr marL="1085850" lvl="2" indent="-171450">
              <a:buSzPct val="100000"/>
              <a:buFont typeface="Arial"/>
              <a:buChar char="•"/>
            </a:pPr>
            <a:r>
              <a:rPr lang="en-US" b="1"/>
              <a:t>We often think of physical pain but forget spiritual and emotional pain. </a:t>
            </a:r>
            <a:endParaRPr lang="en-US"/>
          </a:p>
          <a:p>
            <a:pPr marL="1085850" lvl="2" indent="-171450">
              <a:buSzPct val="100000"/>
              <a:buFont typeface="Arial"/>
              <a:buChar char="•"/>
            </a:pPr>
            <a:r>
              <a:rPr lang="en-US" b="1"/>
              <a:t>Did I read devotions each day? </a:t>
            </a:r>
            <a:endParaRPr lang="en-US"/>
          </a:p>
          <a:p>
            <a:pPr marL="1085850" lvl="2" indent="-171450">
              <a:buSzPct val="100000"/>
              <a:buFont typeface="Arial"/>
              <a:buChar char="•"/>
            </a:pPr>
            <a:r>
              <a:rPr lang="en-US" b="1"/>
              <a:t>Am I used to having my spouse or children with me? (Even if they are grown or passed, do I think that I am at an age that they would still need me or that they would be with me all the time?)</a:t>
            </a:r>
            <a:endParaRPr lang="en-US"/>
          </a:p>
          <a:p>
            <a:pPr lvl="2"/>
            <a:r>
              <a:rPr lang="en-US"/>
              <a:t> </a:t>
            </a:r>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3FC50732-7387-9F84-CF04-49BAB806779A}"/>
              </a:ext>
            </a:extLst>
          </p:cNvPr>
          <p:cNvSpPr txBox="1">
            <a:spLocks noGrp="1"/>
          </p:cNvSpPr>
          <p:nvPr>
            <p:ph type="sldNum" sz="quarter" idx="8"/>
          </p:nvPr>
        </p:nvSpPr>
        <p:spPr/>
        <p:txBody>
          <a:bodyPr/>
          <a:lstStyle/>
          <a:p>
            <a:pPr lvl="0"/>
            <a:fld id="{B7B04996-C809-8E49-82EF-FCDCA14BBBEF}" type="slidenum">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5EFAC4-015E-87E0-403E-7B6BFB48E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AA8AC-C14A-453B-9A1F-96B4EEC89B90}"/>
              </a:ext>
            </a:extLst>
          </p:cNvPr>
          <p:cNvSpPr txBox="1">
            <a:spLocks noGrp="1"/>
          </p:cNvSpPr>
          <p:nvPr>
            <p:ph type="body" sz="quarter" idx="1"/>
          </p:nvPr>
        </p:nvSpPr>
        <p:spPr/>
        <p:txBody>
          <a:bodyPr/>
          <a:lstStyle/>
          <a:p>
            <a:pPr lvl="0"/>
            <a:r>
              <a:rPr lang="en-US" b="1"/>
              <a:t>Communication of human needs are often mistaken or have an added stigma as “behavior.”</a:t>
            </a:r>
            <a:endParaRPr lang="en-US"/>
          </a:p>
          <a:p>
            <a:pPr marL="171450" lvl="0" indent="-171450">
              <a:buSzPct val="100000"/>
              <a:buFont typeface="Arial"/>
              <a:buChar char="•"/>
            </a:pPr>
            <a:r>
              <a:rPr lang="en-US" b="1"/>
              <a:t>Something negative that they can help. </a:t>
            </a:r>
            <a:endParaRPr lang="en-US"/>
          </a:p>
          <a:p>
            <a:pPr marL="171450" lvl="0" indent="-171450">
              <a:buSzPct val="100000"/>
              <a:buFont typeface="Arial"/>
              <a:buChar char="•"/>
            </a:pPr>
            <a:r>
              <a:rPr lang="en-US" b="1"/>
              <a:t>The thought of a “behavior” often has a “punishment” that goes with it.  </a:t>
            </a:r>
            <a:endParaRPr lang="en-US"/>
          </a:p>
          <a:p>
            <a:pPr marL="171450" lvl="0" indent="-171450">
              <a:buSzPct val="100000"/>
              <a:buFont typeface="Arial"/>
              <a:buChar char="•"/>
            </a:pPr>
            <a:r>
              <a:rPr lang="en-US" b="1"/>
              <a:t>Unconsciously, is that what we are doing to people living with dementia that are exhibiting a “behavior”? </a:t>
            </a:r>
            <a:endParaRPr lang="en-US"/>
          </a:p>
          <a:p>
            <a:pPr marL="171450" lvl="0" indent="-171450">
              <a:buSzPct val="100000"/>
              <a:buFont typeface="Arial"/>
              <a:buChar char="•"/>
            </a:pPr>
            <a:r>
              <a:rPr lang="en-US" b="1"/>
              <a:t>Are they the first ones you invite or include in an outing or something fun?</a:t>
            </a:r>
            <a:endParaRPr lang="en-US"/>
          </a:p>
          <a:p>
            <a:pPr lvl="0"/>
            <a:r>
              <a:rPr lang="en-US" b="1"/>
              <a:t> </a:t>
            </a:r>
            <a:endParaRPr lang="en-US"/>
          </a:p>
          <a:p>
            <a:pPr lvl="0"/>
            <a:r>
              <a:rPr lang="en-US" b="1"/>
              <a:t>What if we took the word, the thought, it’s a behavior out of our care that we provide. </a:t>
            </a:r>
            <a:endParaRPr lang="en-US"/>
          </a:p>
          <a:p>
            <a:pPr marL="171450" lvl="0" indent="-171450">
              <a:buSzPct val="100000"/>
              <a:buFont typeface="Arial"/>
              <a:buChar char="•"/>
            </a:pPr>
            <a:r>
              <a:rPr lang="en-US" b="1"/>
              <a:t>What if we instead looked as what is being communicated as a great big neon sign that says, “I HAVE A NEED.”</a:t>
            </a:r>
            <a:endParaRPr lang="en-US"/>
          </a:p>
          <a:p>
            <a:pPr lvl="0"/>
            <a:endParaRPr lang="en-US">
              <a:cs typeface="Calibri"/>
            </a:endParaRPr>
          </a:p>
          <a:p>
            <a:pPr lvl="0"/>
            <a:r>
              <a:rPr lang="en-US" b="1"/>
              <a:t>How do you communicate your needs other than using words?</a:t>
            </a:r>
            <a:endParaRPr lang="en-US"/>
          </a:p>
          <a:p>
            <a:pPr marL="171450" lvl="0" indent="-171450">
              <a:buSzPct val="100000"/>
              <a:buFont typeface="Arial"/>
              <a:buChar char="•"/>
            </a:pPr>
            <a:r>
              <a:rPr lang="en-US" b="1"/>
              <a:t>Does your body language communicate your needs?</a:t>
            </a:r>
            <a:endParaRPr lang="en-US"/>
          </a:p>
          <a:p>
            <a:pPr marL="628650" lvl="1" indent="-171450">
              <a:buSzPct val="100000"/>
              <a:buFont typeface="Arial"/>
              <a:buChar char="•"/>
            </a:pPr>
            <a:r>
              <a:rPr lang="en-US" b="1"/>
              <a:t>What am I telling you if I am pacing? </a:t>
            </a:r>
            <a:endParaRPr lang="en-US"/>
          </a:p>
          <a:p>
            <a:pPr marL="171450" lvl="0" indent="-171450">
              <a:buSzPct val="100000"/>
              <a:buFont typeface="Arial"/>
              <a:buChar char="•"/>
            </a:pPr>
            <a:r>
              <a:rPr lang="en-US" b="1"/>
              <a:t>What about vocalization without words? </a:t>
            </a:r>
            <a:endParaRPr lang="en-US"/>
          </a:p>
          <a:p>
            <a:pPr marL="628650" lvl="1" indent="-171450">
              <a:buSzPct val="100000"/>
              <a:buFont typeface="Arial"/>
              <a:buChar char="•"/>
            </a:pPr>
            <a:r>
              <a:rPr lang="en-US" b="1"/>
              <a:t>Moaning? </a:t>
            </a:r>
            <a:endParaRPr lang="en-US"/>
          </a:p>
          <a:p>
            <a:pPr marL="628650" lvl="1" indent="-171450">
              <a:buSzPct val="100000"/>
              <a:buFont typeface="Arial"/>
              <a:buChar char="•"/>
            </a:pPr>
            <a:r>
              <a:rPr lang="en-US" b="1"/>
              <a:t>Yelling?</a:t>
            </a:r>
            <a:endParaRPr lang="en-US"/>
          </a:p>
          <a:p>
            <a:pPr marL="628650" lvl="1" indent="-171450">
              <a:buSzPct val="100000"/>
              <a:buFont typeface="Arial"/>
              <a:buChar char="•"/>
            </a:pPr>
            <a:r>
              <a:rPr lang="en-US" b="1"/>
              <a:t>Or how about with swear words?</a:t>
            </a:r>
            <a:endParaRPr lang="en-US"/>
          </a:p>
          <a:p>
            <a:pPr marL="171450" lvl="0" indent="-171450">
              <a:buSzPct val="100000"/>
              <a:buFont typeface="Arial"/>
              <a:buChar char="•"/>
            </a:pPr>
            <a:r>
              <a:rPr lang="en-US" b="1"/>
              <a:t>Have you ever been so mad that someone might label you as aggressive?</a:t>
            </a:r>
            <a:endParaRPr lang="en-US"/>
          </a:p>
          <a:p>
            <a:pPr marL="628650" lvl="1" indent="-171450">
              <a:buSzPct val="100000"/>
              <a:buFont typeface="Arial"/>
              <a:buChar char="•"/>
            </a:pPr>
            <a:r>
              <a:rPr lang="en-US" b="1"/>
              <a:t>Have you ever been so passionate about something that you might be labelled as well?</a:t>
            </a:r>
            <a:endParaRPr lang="en-US"/>
          </a:p>
          <a:p>
            <a:pPr marL="171450" lvl="0" indent="-171450">
              <a:buSzPct val="100000"/>
              <a:buFont typeface="Arial"/>
              <a:buChar char="•"/>
            </a:pPr>
            <a:r>
              <a:rPr lang="en-US" b="1"/>
              <a:t>Have you ever repeated yourself more than once? Why?</a:t>
            </a:r>
            <a:endParaRPr lang="en-US"/>
          </a:p>
          <a:p>
            <a:pPr marL="628650" lvl="1" indent="-171450">
              <a:buSzPct val="100000"/>
              <a:buFont typeface="Arial"/>
              <a:buChar char="•"/>
            </a:pPr>
            <a:r>
              <a:rPr lang="en-US" b="1"/>
              <a:t>Were you trying to get your point across?</a:t>
            </a:r>
            <a:endParaRPr lang="en-US"/>
          </a:p>
          <a:p>
            <a:pPr marL="628650" lvl="1" indent="-171450">
              <a:buSzPct val="100000"/>
              <a:buFont typeface="Arial"/>
              <a:buChar char="•"/>
            </a:pPr>
            <a:r>
              <a:rPr lang="en-US" b="1"/>
              <a:t>Might you not felt comfortable so you stuck with what you knew?</a:t>
            </a:r>
            <a:endParaRPr lang="en-US"/>
          </a:p>
          <a:p>
            <a:pPr marL="628650" lvl="1" indent="-171450">
              <a:buSzPct val="100000"/>
              <a:buFont typeface="Arial"/>
              <a:buChar char="•"/>
            </a:pPr>
            <a:r>
              <a:rPr lang="en-US" b="1"/>
              <a:t>Have you ever repeated words out loud to comfort yourself?</a:t>
            </a:r>
            <a:endParaRPr lang="en-US"/>
          </a:p>
          <a:p>
            <a:pPr marL="171450" lvl="0" indent="-171450">
              <a:buSzPct val="100000"/>
              <a:buFont typeface="Arial"/>
              <a:buChar char="•"/>
            </a:pPr>
            <a:r>
              <a:rPr lang="en-US" b="1"/>
              <a:t>“You Got This,” “I’m OK,” “Keys, Keys, Keys” when you are looking for them?</a:t>
            </a:r>
            <a:endParaRPr lang="en-US"/>
          </a:p>
          <a:p>
            <a:pPr marL="171450" lvl="0" indent="-171450">
              <a:buSzPct val="100000"/>
              <a:buFont typeface="Arial"/>
              <a:buChar char="•"/>
            </a:pPr>
            <a:r>
              <a:rPr lang="en-US" b="1"/>
              <a:t>Have you ever been so sad you were not hungry? Or so anxious that you just kept snacking?</a:t>
            </a:r>
            <a:endParaRPr lang="en-US">
              <a:cs typeface="Calibri"/>
            </a:endParaRPr>
          </a:p>
          <a:p>
            <a:pPr marL="171450" lvl="0" indent="-171450">
              <a:buSzPct val="100000"/>
              <a:buFont typeface="Arial"/>
              <a:buChar char="•"/>
            </a:pPr>
            <a:endParaRPr lang="en-US" b="1">
              <a:cs typeface="Calibri"/>
            </a:endParaRPr>
          </a:p>
          <a:p>
            <a:pPr lvl="0">
              <a:buSzPct val="100000"/>
              <a:buFont typeface="Arial"/>
              <a:buChar char="•"/>
            </a:pPr>
            <a:endParaRPr lang="en-US">
              <a:cs typeface="Calibri"/>
            </a:endParaRPr>
          </a:p>
          <a:p>
            <a:pPr lvl="0">
              <a:buSzPct val="100000"/>
              <a:buFont typeface="Arial"/>
              <a:buChar char="•"/>
            </a:pPr>
            <a:r>
              <a:rPr lang="en-US" b="1"/>
              <a:t>Guess what… </a:t>
            </a:r>
            <a:endParaRPr lang="en-US"/>
          </a:p>
          <a:p>
            <a:pPr lvl="1">
              <a:buSzPct val="100000"/>
              <a:buFont typeface="Arial"/>
              <a:buChar char="•"/>
            </a:pPr>
            <a:r>
              <a:rPr lang="en-US" b="1"/>
              <a:t>If you just said Yes to any one of the above, you were communicating a need just like people living with dementia.</a:t>
            </a:r>
            <a:endParaRPr lang="en-US"/>
          </a:p>
          <a:p>
            <a:pPr lvl="0">
              <a:buSzPct val="100000"/>
              <a:buFont typeface="Arial"/>
              <a:buChar char="•"/>
            </a:pPr>
            <a:r>
              <a:rPr lang="en-US" b="1"/>
              <a:t>Their actions can signal their needs just like your actions signal your needs.</a:t>
            </a:r>
            <a:endParaRPr lang="en-US"/>
          </a:p>
          <a:p>
            <a:pPr lvl="0">
              <a:buSzPct val="100000"/>
              <a:buFont typeface="Arial"/>
              <a:buChar char="•"/>
            </a:pPr>
            <a:endParaRPr lang="en-US" b="1">
              <a:cs typeface="Calibri"/>
            </a:endParaRPr>
          </a:p>
          <a:p>
            <a:pPr lvl="0">
              <a:buSzPct val="100000"/>
              <a:buFont typeface="Arial"/>
              <a:buChar char="•"/>
            </a:pPr>
            <a:endParaRPr lang="en-US" b="1"/>
          </a:p>
          <a:p>
            <a:pPr lvl="0"/>
            <a:r>
              <a:rPr lang="en-US" b="1"/>
              <a:t>Be a Detective:  Magnifying Glass</a:t>
            </a:r>
            <a:endParaRPr lang="en-US">
              <a:cs typeface="Calibri"/>
            </a:endParaRPr>
          </a:p>
          <a:p>
            <a:pPr lvl="0">
              <a:buSzPct val="100000"/>
              <a:buFont typeface="Arial"/>
              <a:buChar char="•"/>
            </a:pPr>
            <a:r>
              <a:rPr lang="en-US" b="1"/>
              <a:t>Why is it as soon as someone shows signs of dementia, now all of a sudden, they are behaviors?</a:t>
            </a:r>
            <a:endParaRPr lang="en-US"/>
          </a:p>
          <a:p>
            <a:pPr lvl="0">
              <a:buSzPct val="100000"/>
              <a:buFont typeface="Arial"/>
              <a:buChar char="•"/>
            </a:pPr>
            <a:r>
              <a:rPr lang="en-US" b="1"/>
              <a:t>What if we put away our judge’s gavel and stopped judging them and we pulled out our detective’s hat and magnifying glass and wondered what they needed or are trying to communicate?</a:t>
            </a:r>
            <a:endParaRPr lang="en-US"/>
          </a:p>
          <a:p>
            <a:pPr lvl="0">
              <a:buSzPct val="100000"/>
              <a:buFont typeface="Arial"/>
              <a:buChar char="•"/>
            </a:pPr>
            <a:r>
              <a:rPr lang="en-US" b="1"/>
              <a:t>What form of communication are they exhibiting? </a:t>
            </a:r>
            <a:endParaRPr lang="en-US"/>
          </a:p>
          <a:p>
            <a:pPr lvl="0">
              <a:buSzPct val="100000"/>
              <a:buFont typeface="Arial"/>
              <a:buChar char="•"/>
            </a:pPr>
            <a:r>
              <a:rPr lang="en-US" b="1"/>
              <a:t>What is going on around them?</a:t>
            </a:r>
            <a:endParaRPr lang="en-US"/>
          </a:p>
          <a:p>
            <a:pPr lvl="0">
              <a:buSzPct val="100000"/>
              <a:buFont typeface="Arial"/>
              <a:buChar char="•"/>
            </a:pPr>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4A133956-95C8-4555-C88D-E461ECC690A4}"/>
              </a:ext>
            </a:extLst>
          </p:cNvPr>
          <p:cNvSpPr txBox="1">
            <a:spLocks noGrp="1"/>
          </p:cNvSpPr>
          <p:nvPr>
            <p:ph type="sldNum" sz="quarter" idx="8"/>
          </p:nvPr>
        </p:nvSpPr>
        <p:spPr/>
        <p:txBody>
          <a:bodyPr/>
          <a:lstStyle/>
          <a:p>
            <a:pPr lvl="0"/>
            <a:fld id="{8C45B0C6-1930-5241-BD13-4465CA533675}" type="slidenum">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558BD-F5E5-C96E-3F03-ABB1A1396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96540-096F-6A79-DCED-432BC1A13FE5}"/>
              </a:ext>
            </a:extLst>
          </p:cNvPr>
          <p:cNvSpPr txBox="1">
            <a:spLocks noGrp="1"/>
          </p:cNvSpPr>
          <p:nvPr>
            <p:ph type="body" sz="quarter" idx="1"/>
          </p:nvPr>
        </p:nvSpPr>
        <p:spPr/>
        <p:txBody>
          <a:bodyPr/>
          <a:lstStyle/>
          <a:p>
            <a:pPr lvl="0"/>
            <a:r>
              <a:rPr lang="en-US" b="1"/>
              <a:t>Did you do anything to anticipate your needs today? </a:t>
            </a:r>
            <a:endParaRPr lang="en-US"/>
          </a:p>
          <a:p>
            <a:pPr marL="171450" lvl="0" indent="-171450">
              <a:buSzPct val="100000"/>
              <a:buFont typeface="Arial"/>
              <a:buChar char="•"/>
            </a:pPr>
            <a:r>
              <a:rPr lang="en-US" b="1"/>
              <a:t>Bring a sweater? </a:t>
            </a:r>
            <a:endParaRPr lang="en-US"/>
          </a:p>
          <a:p>
            <a:pPr marL="171450" lvl="0" indent="-171450">
              <a:buSzPct val="100000"/>
              <a:buFont typeface="Arial"/>
              <a:buChar char="•"/>
            </a:pPr>
            <a:r>
              <a:rPr lang="en-US" b="1"/>
              <a:t>Bring a drink?</a:t>
            </a:r>
            <a:endParaRPr lang="en-US"/>
          </a:p>
          <a:p>
            <a:pPr marL="171450" lvl="0" indent="-171450">
              <a:buSzPct val="100000"/>
              <a:buFont typeface="Arial"/>
              <a:buChar char="•"/>
            </a:pPr>
            <a:r>
              <a:rPr lang="en-US" b="1"/>
              <a:t>Bring a snack?</a:t>
            </a:r>
            <a:endParaRPr lang="en-US"/>
          </a:p>
          <a:p>
            <a:pPr marL="171450" lvl="0" indent="-171450">
              <a:buSzPct val="100000"/>
              <a:buFont typeface="Arial"/>
              <a:buChar char="•"/>
            </a:pPr>
            <a:r>
              <a:rPr lang="en-US" b="1"/>
              <a:t>Bring a pen?</a:t>
            </a:r>
            <a:endParaRPr lang="en-US"/>
          </a:p>
          <a:p>
            <a:pPr lvl="0"/>
            <a:r>
              <a:rPr lang="en-US" b="1"/>
              <a:t>What if we started to anticipate their needs? </a:t>
            </a:r>
            <a:endParaRPr lang="en-US"/>
          </a:p>
          <a:p>
            <a:pPr marL="171450" lvl="0" indent="-171450">
              <a:buSzPct val="100000"/>
              <a:buFont typeface="Arial"/>
              <a:buChar char="•"/>
            </a:pPr>
            <a:r>
              <a:rPr lang="en-US" b="1"/>
              <a:t>Before you leave their room, take a minute to think about what needs they might have. </a:t>
            </a:r>
            <a:endParaRPr lang="en-US"/>
          </a:p>
          <a:p>
            <a:pPr marL="171450" lvl="0" indent="-171450">
              <a:buSzPct val="100000"/>
              <a:buFont typeface="Arial"/>
              <a:buChar char="•"/>
            </a:pPr>
            <a:r>
              <a:rPr lang="en-US" b="1"/>
              <a:t>Make sure they have a drink available, their comfy blanket, something to hold to keep them company, something visibly out for them to do that they enjoy…</a:t>
            </a:r>
            <a:endParaRPr lang="en-US"/>
          </a:p>
          <a:p>
            <a:pPr lvl="0"/>
            <a:r>
              <a:rPr lang="en-US" b="1"/>
              <a:t>Do you think that if we anticipate their needs like we do for ourselves, that they may have fewer negative communications of needs? Maybe less falls? </a:t>
            </a:r>
            <a:endParaRPr lang="en-US"/>
          </a:p>
          <a:p>
            <a:pPr lvl="0"/>
            <a:r>
              <a:rPr lang="en-US"/>
              <a:t> </a:t>
            </a:r>
            <a:endParaRPr lang="en-US">
              <a:cs typeface="Calibri"/>
            </a:endParaRPr>
          </a:p>
          <a:p>
            <a:pPr lvl="0"/>
            <a:r>
              <a:rPr lang="en-US" b="1"/>
              <a:t>Be a Detective: Magnifying Glass</a:t>
            </a:r>
            <a:endParaRPr lang="en-US"/>
          </a:p>
          <a:p>
            <a:pPr marL="171450" lvl="0" indent="-171450">
              <a:buSzPct val="100000"/>
              <a:buFont typeface="Arial"/>
              <a:buChar char="•"/>
            </a:pPr>
            <a:r>
              <a:rPr lang="en-US" b="1"/>
              <a:t>Get into a small group and discuss what are some needs that may be taken care of if we use anticipation techniques? </a:t>
            </a:r>
            <a:r>
              <a:rPr lang="en-US"/>
              <a:t>(Give them a few minutes)</a:t>
            </a:r>
            <a:endParaRPr lang="en-US">
              <a:cs typeface="Calibri"/>
            </a:endParaRPr>
          </a:p>
          <a:p>
            <a:pPr marL="171450" lvl="0" indent="-171450">
              <a:buSzPct val="100000"/>
              <a:buFont typeface="Arial"/>
              <a:buChar char="•"/>
            </a:pPr>
            <a:r>
              <a:rPr lang="en-US" b="1"/>
              <a:t>What are some that your group came up with?</a:t>
            </a:r>
            <a:endParaRPr lang="en-US"/>
          </a:p>
          <a:p>
            <a:pPr marL="171450" lvl="0" indent="-171450">
              <a:buSzPct val="100000"/>
              <a:buFont typeface="Arial"/>
              <a:buChar char="•"/>
            </a:pPr>
            <a:r>
              <a:rPr lang="en-US" b="1"/>
              <a:t> Do you think it takes more time to anticipate a need or respond to them communicating a need? </a:t>
            </a:r>
            <a:endParaRPr lang="en-US"/>
          </a:p>
          <a:p>
            <a:pPr marL="171450" lvl="0" indent="-171450">
              <a:buSzPct val="100000"/>
              <a:buFont typeface="Arial"/>
              <a:buChar char="•"/>
            </a:pPr>
            <a:r>
              <a:rPr lang="en-US" b="1"/>
              <a:t>Definitely more time to respond. </a:t>
            </a:r>
            <a:endParaRPr lang="en-US"/>
          </a:p>
          <a:p>
            <a:pPr lvl="0"/>
            <a:r>
              <a:rPr lang="en-US" b="1"/>
              <a:t>Get back into your small group and discuss what are some techniques you are going to try?</a:t>
            </a:r>
            <a:r>
              <a:rPr lang="en-US"/>
              <a:t> (Give them a few minutes)</a:t>
            </a:r>
            <a:endParaRPr lang="en-US">
              <a:cs typeface="Calibri"/>
            </a:endParaRPr>
          </a:p>
          <a:p>
            <a:pPr lvl="0"/>
            <a:r>
              <a:rPr lang="en-US"/>
              <a:t> </a:t>
            </a:r>
            <a:endParaRPr lang="en-US">
              <a:cs typeface="Calibri"/>
            </a:endParaRPr>
          </a:p>
          <a:p>
            <a:pPr lvl="0"/>
            <a:r>
              <a:rPr lang="en-US" b="1"/>
              <a:t>What did you come up with?</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4D61E965-99F2-0A40-359B-CAC4EFDAA2D2}"/>
              </a:ext>
            </a:extLst>
          </p:cNvPr>
          <p:cNvSpPr txBox="1">
            <a:spLocks noGrp="1"/>
          </p:cNvSpPr>
          <p:nvPr>
            <p:ph type="sldNum" sz="quarter" idx="8"/>
          </p:nvPr>
        </p:nvSpPr>
        <p:spPr/>
        <p:txBody>
          <a:bodyPr/>
          <a:lstStyle/>
          <a:p>
            <a:pPr lvl="0"/>
            <a:fld id="{3F5DC2CF-A280-1E45-B805-014629040BDB}" type="slidenum">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A2900-4171-8AA0-949C-46A0BB8A5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945C3-27CB-BA1F-8820-6815D39BF658}"/>
              </a:ext>
            </a:extLst>
          </p:cNvPr>
          <p:cNvSpPr txBox="1">
            <a:spLocks noGrp="1"/>
          </p:cNvSpPr>
          <p:nvPr>
            <p:ph type="body" sz="quarter" idx="1"/>
          </p:nvPr>
        </p:nvSpPr>
        <p:spPr/>
        <p:txBody>
          <a:bodyPr/>
          <a:lstStyle/>
          <a:p>
            <a:pPr lvl="0"/>
            <a:r>
              <a:rPr lang="en-US" b="1"/>
              <a:t>All behavior is a form of communication.</a:t>
            </a:r>
            <a:endParaRPr lang="en-US"/>
          </a:p>
          <a:p>
            <a:pPr lvl="0"/>
            <a:r>
              <a:rPr lang="en-US" b="1"/>
              <a:t> </a:t>
            </a:r>
            <a:endParaRPr lang="en-US"/>
          </a:p>
          <a:p>
            <a:pPr lvl="0"/>
            <a:r>
              <a:rPr lang="en-US" b="1"/>
              <a:t>What am I communicating to you right now? </a:t>
            </a:r>
            <a:endParaRPr lang="en-US"/>
          </a:p>
          <a:p>
            <a:pPr lvl="0"/>
            <a:r>
              <a:rPr lang="en-US"/>
              <a:t> </a:t>
            </a:r>
            <a:endParaRPr lang="en-US">
              <a:cs typeface="Calibri"/>
            </a:endParaRPr>
          </a:p>
          <a:p>
            <a:pPr lvl="0"/>
            <a:r>
              <a:rPr lang="en-US"/>
              <a:t>(Roll my eyes and cross my arms at my chest)</a:t>
            </a:r>
            <a:endParaRPr lang="en-US">
              <a:cs typeface="Calibri"/>
            </a:endParaRPr>
          </a:p>
          <a:p>
            <a:pPr lvl="0"/>
            <a:r>
              <a:rPr lang="en-US"/>
              <a:t> </a:t>
            </a:r>
            <a:endParaRPr lang="en-US">
              <a:cs typeface="Calibri"/>
            </a:endParaRPr>
          </a:p>
          <a:p>
            <a:pPr lvl="0"/>
            <a:r>
              <a:rPr lang="en-US" b="1"/>
              <a:t>How about now? </a:t>
            </a:r>
            <a:endParaRPr lang="en-US"/>
          </a:p>
          <a:p>
            <a:pPr lvl="0"/>
            <a:r>
              <a:rPr lang="en-US"/>
              <a:t>(Put my finger at my mouth as to silence them)</a:t>
            </a:r>
            <a:endParaRPr lang="en-US">
              <a:cs typeface="Calibri"/>
            </a:endParaRPr>
          </a:p>
          <a:p>
            <a:pPr lvl="0"/>
            <a:r>
              <a:rPr lang="en-US"/>
              <a:t> </a:t>
            </a:r>
            <a:endParaRPr lang="en-US">
              <a:cs typeface="Calibri"/>
            </a:endParaRPr>
          </a:p>
          <a:p>
            <a:pPr lvl="0"/>
            <a:r>
              <a:rPr lang="en-US" b="1"/>
              <a:t>What about now?</a:t>
            </a:r>
            <a:endParaRPr lang="en-US"/>
          </a:p>
          <a:p>
            <a:pPr lvl="0"/>
            <a:r>
              <a:rPr lang="en-US"/>
              <a:t>(Look angry and wave your fist)</a:t>
            </a:r>
            <a:endParaRPr lang="en-US">
              <a:cs typeface="Calibri"/>
            </a:endParaRPr>
          </a:p>
          <a:p>
            <a:pPr lvl="0"/>
            <a:r>
              <a:rPr lang="en-US"/>
              <a:t> </a:t>
            </a:r>
            <a:endParaRPr lang="en-US">
              <a:cs typeface="Calibri"/>
            </a:endParaRPr>
          </a:p>
          <a:p>
            <a:pPr lvl="0"/>
            <a:r>
              <a:rPr lang="en-US" b="1"/>
              <a:t>How many words did I use? </a:t>
            </a:r>
            <a:endParaRPr lang="en-US"/>
          </a:p>
          <a:p>
            <a:pPr lvl="0"/>
            <a:r>
              <a:rPr lang="en-US" b="1"/>
              <a:t>Did you understand what I was “Communicating” to you?</a:t>
            </a:r>
            <a:endParaRPr lang="en-US"/>
          </a:p>
          <a:p>
            <a:pPr lvl="0"/>
            <a:r>
              <a:rPr lang="en-US" b="1"/>
              <a:t> </a:t>
            </a:r>
            <a:endParaRPr lang="en-US"/>
          </a:p>
          <a:p>
            <a:pPr lvl="0"/>
            <a:r>
              <a:rPr lang="en-US" b="1"/>
              <a:t>Then why do we call what I did communication and when a person living with dementia does something it’s a behavior?</a:t>
            </a:r>
            <a:endParaRPr lang="en-US"/>
          </a:p>
          <a:p>
            <a:pPr lvl="0"/>
            <a:r>
              <a:rPr lang="en-US" b="1"/>
              <a:t>It all goes back to your mindset!</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2F95800F-ADE2-AEED-9AFE-0DF76A46D8A7}"/>
              </a:ext>
            </a:extLst>
          </p:cNvPr>
          <p:cNvSpPr txBox="1">
            <a:spLocks noGrp="1"/>
          </p:cNvSpPr>
          <p:nvPr>
            <p:ph type="sldNum" sz="quarter" idx="8"/>
          </p:nvPr>
        </p:nvSpPr>
        <p:spPr/>
        <p:txBody>
          <a:bodyPr/>
          <a:lstStyle/>
          <a:p>
            <a:pPr lvl="0"/>
            <a:fld id="{AD001C69-81EA-E445-BEEB-FB0E850E1738}" type="slidenum">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52866-B6A7-27BA-03C9-796F67EBC4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93C6D-718E-3FC0-8BE5-DB48CAD40FB1}"/>
              </a:ext>
            </a:extLst>
          </p:cNvPr>
          <p:cNvSpPr txBox="1">
            <a:spLocks noGrp="1"/>
          </p:cNvSpPr>
          <p:nvPr>
            <p:ph type="body" sz="quarter" idx="1"/>
          </p:nvPr>
        </p:nvSpPr>
        <p:spPr/>
        <p:txBody>
          <a:bodyPr/>
          <a:lstStyle/>
          <a:p>
            <a:pPr lvl="0"/>
            <a:r>
              <a:rPr lang="en-US" b="1"/>
              <a:t>2 HR Skill Building Session you will learn the skills used during the 2nd Dementia Experience.</a:t>
            </a:r>
          </a:p>
          <a:p>
            <a:pPr lvl="0"/>
            <a:endParaRPr lang="en-US" b="1"/>
          </a:p>
          <a:p>
            <a:pPr lvl="0"/>
            <a:endParaRPr lang="en-US"/>
          </a:p>
          <a:p>
            <a:pPr lvl="0"/>
            <a:endParaRPr lang="en-US">
              <a:cs typeface="Calibri"/>
            </a:endParaRPr>
          </a:p>
        </p:txBody>
      </p:sp>
      <p:sp>
        <p:nvSpPr>
          <p:cNvPr id="4" name="Slide Number Placeholder 3">
            <a:extLst>
              <a:ext uri="{FF2B5EF4-FFF2-40B4-BE49-F238E27FC236}">
                <a16:creationId xmlns:a16="http://schemas.microsoft.com/office/drawing/2014/main" id="{BE6932A1-98E3-A87A-44D1-C6E115B17E70}"/>
              </a:ext>
            </a:extLst>
          </p:cNvPr>
          <p:cNvSpPr txBox="1">
            <a:spLocks noGrp="1"/>
          </p:cNvSpPr>
          <p:nvPr>
            <p:ph type="sldNum" sz="quarter" idx="8"/>
          </p:nvPr>
        </p:nvSpPr>
        <p:spPr/>
        <p:txBody>
          <a:bodyPr/>
          <a:lstStyle/>
          <a:p>
            <a:pPr lvl="0"/>
            <a:fld id="{D596BE6E-EA3C-FF48-920F-D25333C94E64}" type="slidenum">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AC99F-323C-A4D0-C2AF-BBF22A502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11695-8EC2-3CC6-4E37-CEEDD3875DC4}"/>
              </a:ext>
            </a:extLst>
          </p:cNvPr>
          <p:cNvSpPr txBox="1">
            <a:spLocks noGrp="1"/>
          </p:cNvSpPr>
          <p:nvPr>
            <p:ph type="body" sz="quarter" idx="1"/>
          </p:nvPr>
        </p:nvSpPr>
        <p:spPr/>
        <p:txBody>
          <a:bodyPr/>
          <a:lstStyle/>
          <a:p>
            <a:pPr lvl="0"/>
            <a:r>
              <a:rPr lang="en-US">
                <a:solidFill>
                  <a:srgbClr val="0F4761"/>
                </a:solidFill>
              </a:rPr>
              <a:t>Debrief</a:t>
            </a:r>
            <a:endParaRPr lang="en-US"/>
          </a:p>
          <a:p>
            <a:pPr lvl="0"/>
            <a:r>
              <a:rPr lang="en-US">
                <a:solidFill>
                  <a:srgbClr val="0F4761"/>
                </a:solidFill>
              </a:rPr>
              <a:t>Experience</a:t>
            </a:r>
            <a:endParaRPr lang="en-US"/>
          </a:p>
          <a:p>
            <a:pPr marL="171450" lvl="0" indent="-171450">
              <a:buSzPct val="100000"/>
              <a:buFont typeface="Arial"/>
              <a:buChar char="•"/>
            </a:pPr>
            <a:r>
              <a:rPr lang="en-US" b="1"/>
              <a:t>We discussed the difference between a behavior and a human need as well as how we can anticipate human needs so they do not resemble a “behavior”.</a:t>
            </a:r>
            <a:endParaRPr lang="en-US"/>
          </a:p>
          <a:p>
            <a:pPr lvl="0"/>
            <a:r>
              <a:rPr lang="en-US">
                <a:solidFill>
                  <a:srgbClr val="0F4761"/>
                </a:solidFill>
              </a:rPr>
              <a:t>Reflecting</a:t>
            </a:r>
            <a:endParaRPr lang="en-US"/>
          </a:p>
          <a:p>
            <a:pPr marL="171450" lvl="0" indent="-171450">
              <a:buSzPct val="100000"/>
              <a:buFont typeface="Arial"/>
              <a:buChar char="•"/>
            </a:pPr>
            <a:r>
              <a:rPr lang="en-US" b="1"/>
              <a:t>Think about what human needs you may have labelled a “behavior”.</a:t>
            </a:r>
            <a:endParaRPr lang="en-US"/>
          </a:p>
          <a:p>
            <a:pPr marL="171450" lvl="0" indent="-171450">
              <a:buSzPct val="100000"/>
              <a:buFont typeface="Arial"/>
              <a:buChar char="•"/>
            </a:pPr>
            <a:r>
              <a:rPr lang="en-US" b="1"/>
              <a:t>How would a mindset shift from behavior to need reflect on the people you are supporting? </a:t>
            </a:r>
            <a:r>
              <a:rPr lang="en-US"/>
              <a:t>How would it reflect on your shift</a:t>
            </a:r>
            <a:r>
              <a:rPr lang="en-US" b="1"/>
              <a:t>?</a:t>
            </a:r>
            <a:endParaRPr lang="en-US"/>
          </a:p>
          <a:p>
            <a:pPr lvl="0"/>
            <a:r>
              <a:rPr lang="en-US">
                <a:solidFill>
                  <a:srgbClr val="0F4761"/>
                </a:solidFill>
              </a:rPr>
              <a:t>Thinking</a:t>
            </a:r>
            <a:endParaRPr lang="en-US"/>
          </a:p>
          <a:p>
            <a:pPr marL="171450" lvl="0" indent="-171450">
              <a:buSzPct val="100000"/>
              <a:buFont typeface="Arial"/>
              <a:buChar char="•"/>
            </a:pPr>
            <a:r>
              <a:rPr lang="en-US" b="1"/>
              <a:t>Let’s talk about that. </a:t>
            </a:r>
            <a:endParaRPr lang="en-US"/>
          </a:p>
          <a:p>
            <a:pPr marL="171450" lvl="0" indent="-171450">
              <a:buSzPct val="100000"/>
              <a:buFont typeface="Arial"/>
              <a:buChar char="•"/>
            </a:pPr>
            <a:r>
              <a:rPr lang="en-US" b="1"/>
              <a:t>Do you think it will make a difference? Thumbs up or thumbs down</a:t>
            </a:r>
            <a:endParaRPr lang="en-US"/>
          </a:p>
          <a:p>
            <a:pPr lvl="0"/>
            <a:r>
              <a:rPr lang="en-US">
                <a:solidFill>
                  <a:srgbClr val="0F4761"/>
                </a:solidFill>
              </a:rPr>
              <a:t>Acting</a:t>
            </a:r>
            <a:endParaRPr lang="en-US"/>
          </a:p>
          <a:p>
            <a:pPr marL="171450" lvl="0" indent="-171450">
              <a:buSzPct val="100000"/>
              <a:buFont typeface="Arial"/>
              <a:buChar char="•"/>
            </a:pPr>
            <a:r>
              <a:rPr lang="en-US" b="1"/>
              <a:t>Think:</a:t>
            </a:r>
            <a:endParaRPr lang="en-US"/>
          </a:p>
          <a:p>
            <a:pPr lvl="1" indent="-171450">
              <a:buSzPct val="100000"/>
              <a:buFont typeface="Courier New"/>
              <a:buChar char="o"/>
            </a:pPr>
            <a:r>
              <a:rPr lang="en-US" b="1"/>
              <a:t>Are you willing to be the difference for a person living with dementia?</a:t>
            </a:r>
            <a:endParaRPr lang="en-US">
              <a:cs typeface="Calibri"/>
            </a:endParaRPr>
          </a:p>
          <a:p>
            <a:pPr lvl="1" indent="-171450">
              <a:buSzPct val="100000"/>
              <a:buFont typeface="Courier New"/>
              <a:buChar char="o"/>
            </a:pPr>
            <a:r>
              <a:rPr lang="en-US" b="1"/>
              <a:t>Are you willing to try again when you fail?</a:t>
            </a:r>
            <a:endParaRPr lang="en-US">
              <a:cs typeface="Calibri"/>
            </a:endParaRPr>
          </a:p>
          <a:p>
            <a:pPr lvl="1" indent="-171450">
              <a:buSzPct val="100000"/>
              <a:buFont typeface="Courier New"/>
              <a:buChar char="o"/>
            </a:pPr>
            <a:r>
              <a:rPr lang="en-US" b="1"/>
              <a:t>How important is it TO YOU to implement what you are learning?</a:t>
            </a:r>
            <a:endParaRPr lang="en-US">
              <a:cs typeface="Calibri"/>
            </a:endParaRPr>
          </a:p>
          <a:p>
            <a:pPr lvl="1" indent="-171450">
              <a:buSzPct val="100000"/>
              <a:buFont typeface="Courier New"/>
              <a:buChar char="o"/>
            </a:pPr>
            <a:r>
              <a:rPr lang="en-US" b="1"/>
              <a:t>How important is it TO THE PERSON WITH DEMENTIA for you to try to implement what you are learning?</a:t>
            </a:r>
            <a:endParaRPr lang="en-US">
              <a:cs typeface="Calibri"/>
            </a:endParaRPr>
          </a:p>
          <a:p>
            <a:pPr marL="171450" lvl="0" indent="-171450">
              <a:buSzPct val="100000"/>
              <a:buFont typeface="Arial"/>
              <a:buChar char="•"/>
            </a:pPr>
            <a:r>
              <a:rPr lang="en-US" b="1"/>
              <a:t>Tell me one thing you are willing to implement as soon as you leave today.</a:t>
            </a:r>
            <a:endParaRPr lang="en-US"/>
          </a:p>
          <a:p>
            <a:pPr lvl="0"/>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AEA64DFB-A819-CD71-A306-5EDCBC5DA37C}"/>
              </a:ext>
            </a:extLst>
          </p:cNvPr>
          <p:cNvSpPr txBox="1">
            <a:spLocks noGrp="1"/>
          </p:cNvSpPr>
          <p:nvPr>
            <p:ph type="sldNum" sz="quarter" idx="8"/>
          </p:nvPr>
        </p:nvSpPr>
        <p:spPr/>
        <p:txBody>
          <a:bodyPr/>
          <a:lstStyle/>
          <a:p>
            <a:pPr lvl="0"/>
            <a:fld id="{EBAB3411-9A3B-034A-B7A6-148179DB44AD}" type="slidenum">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E5B3B9-0151-D32B-8F9D-6CADD8B2B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F86F70-4335-D563-5566-FE4403F0CF95}"/>
              </a:ext>
            </a:extLst>
          </p:cNvPr>
          <p:cNvSpPr txBox="1">
            <a:spLocks noGrp="1"/>
          </p:cNvSpPr>
          <p:nvPr>
            <p:ph type="body" sz="quarter" idx="1"/>
          </p:nvPr>
        </p:nvSpPr>
        <p:spPr/>
        <p:txBody>
          <a:bodyPr/>
          <a:lstStyle/>
          <a:p>
            <a:pPr lvl="0"/>
            <a:r>
              <a:rPr lang="en-US" b="1"/>
              <a:t>Please take a minute to make sure you signed in and complete the pre-survey. You will need to complete Sign In/Out, Pre/Post Survey to get credit for the class. Also, if you did not pick up C2S Dementia Experience Kit, please do so now.</a:t>
            </a:r>
            <a:endParaRPr lang="en-US"/>
          </a:p>
          <a:p>
            <a:pPr lvl="0"/>
            <a:r>
              <a:rPr lang="en-US" b="1"/>
              <a:t> </a:t>
            </a:r>
            <a:endParaRPr lang="en-US"/>
          </a:p>
          <a:p>
            <a:pPr lvl="0"/>
            <a:r>
              <a:rPr lang="en-US" b="1"/>
              <a:t>Hold Harmless must be completed to participate in the Dementia Experience. If you do not want to immerse yourself in the experience, you may participate as an observer.</a:t>
            </a:r>
            <a:endParaRPr lang="en-US"/>
          </a:p>
          <a:p>
            <a:pPr lvl="0"/>
            <a:r>
              <a:rPr lang="en-US" b="1"/>
              <a:t> </a:t>
            </a:r>
            <a:endParaRPr lang="en-US"/>
          </a:p>
          <a:p>
            <a:pPr lvl="0"/>
            <a:r>
              <a:rPr lang="en-US" b="1"/>
              <a:t>You may download the presentation using the QR Code provided.</a:t>
            </a:r>
            <a:endParaRPr lang="en-US"/>
          </a:p>
          <a:p>
            <a:pPr lvl="0"/>
            <a:r>
              <a:rPr lang="en-US" b="1"/>
              <a:t> </a:t>
            </a:r>
            <a:endParaRPr lang="en-US"/>
          </a:p>
          <a:p>
            <a:pPr lvl="0"/>
            <a:r>
              <a:rPr lang="en-US" b="1">
                <a:cs typeface="Calibri"/>
              </a:rPr>
              <a:t>Please take care of your personal needs as they arise. </a:t>
            </a:r>
          </a:p>
          <a:p>
            <a:pPr lvl="0"/>
            <a:r>
              <a:rPr lang="en-US" b="1"/>
              <a:t> </a:t>
            </a:r>
            <a:endParaRPr lang="en-US"/>
          </a:p>
          <a:p>
            <a:pPr lvl="0"/>
            <a:r>
              <a:rPr lang="en-US" b="1"/>
              <a:t>As the class goes by, you will hopefully have a few “aha” moments. </a:t>
            </a:r>
            <a:endParaRPr lang="en-US"/>
          </a:p>
          <a:p>
            <a:pPr lvl="0"/>
            <a:r>
              <a:rPr lang="en-US" b="1"/>
              <a:t> </a:t>
            </a:r>
            <a:endParaRPr lang="en-US"/>
          </a:p>
          <a:p>
            <a:pPr lvl="0"/>
            <a:r>
              <a:rPr lang="en-US" b="1"/>
              <a:t>Think about your learning style, how you retain and remember. A healthy brain can remember 5-8 things. In this time together, I will be giving you information on a lot more than 5-8 things. </a:t>
            </a:r>
            <a:endParaRPr lang="en-US"/>
          </a:p>
          <a:p>
            <a:pPr lvl="0"/>
            <a:r>
              <a:rPr lang="en-US" b="1"/>
              <a:t>Whatever means to bring things learned to your memory, please feel free to do so.</a:t>
            </a:r>
            <a:endParaRPr lang="en-US"/>
          </a:p>
          <a:p>
            <a:pPr lvl="0"/>
            <a:r>
              <a:rPr lang="en-US" b="1"/>
              <a:t> </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CC6552DC-3947-7443-B4E5-D5A83E3B4002}"/>
              </a:ext>
            </a:extLst>
          </p:cNvPr>
          <p:cNvSpPr txBox="1">
            <a:spLocks noGrp="1"/>
          </p:cNvSpPr>
          <p:nvPr>
            <p:ph type="sldNum" sz="quarter" idx="8"/>
          </p:nvPr>
        </p:nvSpPr>
        <p:spPr/>
        <p:txBody>
          <a:bodyPr/>
          <a:lstStyle/>
          <a:p>
            <a:pPr lvl="0"/>
            <a:fld id="{A4123868-A220-6C4A-BD2B-78D72B7FBA3C}" type="slidenum">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D19A2-173A-DC5E-DF62-5F0393AC4B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4FE765-F1B0-3B99-9E15-3C9A9C875698}"/>
              </a:ext>
            </a:extLst>
          </p:cNvPr>
          <p:cNvSpPr txBox="1">
            <a:spLocks noGrp="1"/>
          </p:cNvSpPr>
          <p:nvPr>
            <p:ph type="body" sz="quarter" idx="1"/>
          </p:nvPr>
        </p:nvSpPr>
        <p:spPr/>
        <p:txBody>
          <a:bodyPr/>
          <a:lstStyle/>
          <a:p>
            <a:pPr lvl="0"/>
            <a:r>
              <a:rPr lang="en-US" b="1"/>
              <a:t>Thank You for spending time with me today. </a:t>
            </a:r>
            <a:r>
              <a:rPr lang="en-US"/>
              <a:t> </a:t>
            </a:r>
          </a:p>
          <a:p>
            <a:pPr lvl="0"/>
            <a:r>
              <a:rPr lang="en-US" b="1"/>
              <a:t>Please remember: </a:t>
            </a:r>
            <a:r>
              <a:rPr lang="en-US"/>
              <a:t> </a:t>
            </a:r>
            <a:br>
              <a:rPr lang="en-US"/>
            </a:br>
            <a:r>
              <a:rPr lang="en-US" sz="3600" b="1"/>
              <a:t>New knowledge means NOTHING unless YOU implement it.</a:t>
            </a:r>
            <a:r>
              <a:rPr lang="en-US" sz="3600"/>
              <a:t> </a:t>
            </a:r>
          </a:p>
          <a:p>
            <a:pPr lvl="0"/>
            <a:r>
              <a:rPr lang="en-US" sz="3600" b="1"/>
              <a:t>You must be committed and practice. You will not master a new skill without practicing.</a:t>
            </a:r>
            <a:r>
              <a:rPr lang="en-US" sz="3600"/>
              <a:t> </a:t>
            </a:r>
          </a:p>
          <a:p>
            <a:pPr lvl="0"/>
            <a:r>
              <a:rPr lang="en-US"/>
              <a:t> </a:t>
            </a:r>
          </a:p>
          <a:p>
            <a:pPr lvl="0"/>
            <a:r>
              <a:rPr lang="en-US"/>
              <a:t> </a:t>
            </a:r>
          </a:p>
          <a:p>
            <a:pPr lvl="0"/>
            <a:r>
              <a:rPr lang="en-US" b="1"/>
              <a:t>Please complete QR Codes for signing out, certificate and post survey. </a:t>
            </a:r>
            <a:r>
              <a:rPr lang="en-US"/>
              <a:t> </a:t>
            </a:r>
          </a:p>
          <a:p>
            <a:pPr lvl="0"/>
            <a:endParaRPr lang="en-US">
              <a:cs typeface="Calibri"/>
            </a:endParaRPr>
          </a:p>
        </p:txBody>
      </p:sp>
      <p:sp>
        <p:nvSpPr>
          <p:cNvPr id="4" name="Slide Number Placeholder 3">
            <a:extLst>
              <a:ext uri="{FF2B5EF4-FFF2-40B4-BE49-F238E27FC236}">
                <a16:creationId xmlns:a16="http://schemas.microsoft.com/office/drawing/2014/main" id="{78D1A3AB-7306-A4CA-3DAF-227AECA10D55}"/>
              </a:ext>
            </a:extLst>
          </p:cNvPr>
          <p:cNvSpPr txBox="1">
            <a:spLocks noGrp="1"/>
          </p:cNvSpPr>
          <p:nvPr>
            <p:ph type="sldNum" sz="quarter" idx="8"/>
          </p:nvPr>
        </p:nvSpPr>
        <p:spPr/>
        <p:txBody>
          <a:bodyPr/>
          <a:lstStyle/>
          <a:p>
            <a:pPr lvl="0"/>
            <a:fld id="{047859E9-BC89-B041-8FFD-F4987F298E27}" type="slidenum">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4FFF1-776F-0CBF-7E6A-764C8219A1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86830-EB79-A723-3B4E-444D0FA8D053}"/>
              </a:ext>
            </a:extLst>
          </p:cNvPr>
          <p:cNvSpPr txBox="1">
            <a:spLocks noGrp="1"/>
          </p:cNvSpPr>
          <p:nvPr>
            <p:ph type="body" sz="quarter" idx="1"/>
          </p:nvPr>
        </p:nvSpPr>
        <p:spPr/>
        <p:txBody>
          <a:bodyPr/>
          <a:lstStyle/>
          <a:p>
            <a:pPr lvl="0"/>
            <a:r>
              <a:rPr lang="en-US" b="1"/>
              <a:t>Our objectives today: </a:t>
            </a:r>
          </a:p>
          <a:p>
            <a:pPr lvl="0"/>
            <a:r>
              <a:rPr lang="en-US"/>
              <a:t>Read screen.</a:t>
            </a:r>
          </a:p>
          <a:p>
            <a:pPr lvl="0"/>
            <a:r>
              <a:rPr lang="en-US" b="1"/>
              <a:t>Let’s get started.</a:t>
            </a:r>
          </a:p>
          <a:p>
            <a:pPr lvl="0"/>
            <a:endParaRPr lang="en-US" b="1"/>
          </a:p>
          <a:p>
            <a:pPr lvl="0"/>
            <a:endParaRPr lang="en-US" b="1"/>
          </a:p>
          <a:p>
            <a:pPr lvl="0"/>
            <a:endParaRPr lang="en-US" b="1"/>
          </a:p>
          <a:p>
            <a:pPr lvl="0"/>
            <a:endParaRPr lang="en-US"/>
          </a:p>
          <a:p>
            <a:pPr lvl="0"/>
            <a:endParaRPr lang="en-US">
              <a:cs typeface="Calibri"/>
            </a:endParaRPr>
          </a:p>
        </p:txBody>
      </p:sp>
      <p:sp>
        <p:nvSpPr>
          <p:cNvPr id="4" name="Slide Number Placeholder 3">
            <a:extLst>
              <a:ext uri="{FF2B5EF4-FFF2-40B4-BE49-F238E27FC236}">
                <a16:creationId xmlns:a16="http://schemas.microsoft.com/office/drawing/2014/main" id="{BBD85D2F-C36E-DDE3-57B7-8BAAADF5A7C8}"/>
              </a:ext>
            </a:extLst>
          </p:cNvPr>
          <p:cNvSpPr txBox="1">
            <a:spLocks noGrp="1"/>
          </p:cNvSpPr>
          <p:nvPr>
            <p:ph type="sldNum" sz="quarter" idx="8"/>
          </p:nvPr>
        </p:nvSpPr>
        <p:spPr/>
        <p:txBody>
          <a:bodyPr/>
          <a:lstStyle/>
          <a:p>
            <a:pPr lvl="0"/>
            <a:fld id="{930014E5-027E-D043-A566-4934A75C5091}" type="slidenum">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55B27-CBB5-8B51-F36F-48603BF7B6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C87A12-0282-5751-AE7C-3C23656E7495}"/>
              </a:ext>
            </a:extLst>
          </p:cNvPr>
          <p:cNvSpPr txBox="1">
            <a:spLocks noGrp="1"/>
          </p:cNvSpPr>
          <p:nvPr>
            <p:ph type="body" sz="quarter" idx="1"/>
          </p:nvPr>
        </p:nvSpPr>
        <p:spPr/>
        <p:txBody>
          <a:bodyPr/>
          <a:lstStyle/>
          <a:p>
            <a:pPr marL="171450" lvl="0" indent="-171450">
              <a:buSzPct val="100000"/>
              <a:buFont typeface="Arial"/>
              <a:buChar char="•"/>
            </a:pPr>
            <a:r>
              <a:rPr lang="en-US"/>
              <a:t>Make sure everyone has an Experience Bag.</a:t>
            </a:r>
          </a:p>
          <a:p>
            <a:pPr marL="171450" lvl="0" indent="-171450">
              <a:buSzPct val="100000"/>
              <a:buFont typeface="Arial"/>
              <a:buChar char="•"/>
            </a:pPr>
            <a:r>
              <a:rPr lang="en-US"/>
              <a:t>Make sure all completed QR Code. Collect the completed Hold Harmless forms if paper.</a:t>
            </a:r>
            <a:endParaRPr lang="en-US">
              <a:cs typeface="Calibri"/>
            </a:endParaRPr>
          </a:p>
          <a:p>
            <a:pPr marL="171450" lvl="0" indent="-171450">
              <a:buSzPct val="100000"/>
              <a:buFont typeface="Arial"/>
              <a:buChar char="•"/>
            </a:pPr>
            <a:r>
              <a:rPr lang="en-US"/>
              <a:t>Read General Instructions. Look at the paper. Do not make eye contact with participants.</a:t>
            </a:r>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C9A16EE0-1DEA-DA90-69BB-E2D419473AF5}"/>
              </a:ext>
            </a:extLst>
          </p:cNvPr>
          <p:cNvSpPr txBox="1">
            <a:spLocks noGrp="1"/>
          </p:cNvSpPr>
          <p:nvPr>
            <p:ph type="sldNum" sz="quarter" idx="8"/>
          </p:nvPr>
        </p:nvSpPr>
        <p:spPr/>
        <p:txBody>
          <a:bodyPr/>
          <a:lstStyle/>
          <a:p>
            <a:pPr lvl="0"/>
            <a:fld id="{EEC87179-B044-E140-B1CE-A09476D8C0CC}" type="slidenum">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E5218-8D9A-6A4C-119F-930572934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404A7C-A4FB-8323-9AD6-DF33D75C4DC2}"/>
              </a:ext>
            </a:extLst>
          </p:cNvPr>
          <p:cNvSpPr txBox="1">
            <a:spLocks noGrp="1"/>
          </p:cNvSpPr>
          <p:nvPr>
            <p:ph type="body" sz="quarter" idx="1"/>
          </p:nvPr>
        </p:nvSpPr>
        <p:spPr/>
        <p:txBody>
          <a:bodyPr/>
          <a:lstStyle/>
          <a:p>
            <a:pPr marL="171450" lvl="0" indent="-171450">
              <a:buSzPct val="100000"/>
              <a:buFont typeface="Arial"/>
              <a:buChar char="•"/>
            </a:pPr>
            <a:r>
              <a:rPr lang="en-US"/>
              <a:t>Read 4 bullet points on slide</a:t>
            </a:r>
          </a:p>
          <a:p>
            <a:pPr marL="171450" lvl="0" indent="-171450">
              <a:buSzPct val="100000"/>
              <a:buFont typeface="Arial"/>
              <a:buChar char="•"/>
            </a:pPr>
            <a:r>
              <a:rPr lang="en-US"/>
              <a:t>Read the poem from an unknown author</a:t>
            </a:r>
          </a:p>
          <a:p>
            <a:pPr marL="171450" lvl="0" indent="-171450">
              <a:buSzPct val="100000"/>
              <a:buFont typeface="Arial"/>
              <a:buChar char="•"/>
            </a:pPr>
            <a:r>
              <a:rPr lang="en-US"/>
              <a:t>You will remain on this slide until after you complete your second Dementia Experience Debrief</a:t>
            </a:r>
          </a:p>
          <a:p>
            <a:pPr lvl="0"/>
            <a:r>
              <a:rPr lang="en-US"/>
              <a:t> </a:t>
            </a:r>
            <a:endParaRPr lang="en-US">
              <a:cs typeface="Calibri"/>
            </a:endParaRPr>
          </a:p>
          <a:p>
            <a:pPr lvl="0"/>
            <a:r>
              <a:rPr lang="en-US"/>
              <a:t> </a:t>
            </a:r>
            <a:endParaRPr lang="en-US">
              <a:cs typeface="Calibri"/>
            </a:endParaRPr>
          </a:p>
          <a:p>
            <a:pPr lvl="0"/>
            <a:r>
              <a:rPr lang="en-US">
                <a:solidFill>
                  <a:srgbClr val="0F4761"/>
                </a:solidFill>
              </a:rPr>
              <a:t>General Instructions</a:t>
            </a:r>
            <a:endParaRPr lang="en-US"/>
          </a:p>
          <a:p>
            <a:pPr marL="171450" lvl="0" indent="-171450">
              <a:buSzPct val="100000"/>
              <a:buFont typeface="Arial"/>
              <a:buChar char="•"/>
            </a:pPr>
            <a:r>
              <a:rPr lang="en-US"/>
              <a:t>Get out General Instruction paper</a:t>
            </a:r>
          </a:p>
          <a:p>
            <a:pPr marL="171450" lvl="0" indent="-171450">
              <a:buSzPct val="100000"/>
              <a:buFont typeface="Arial"/>
              <a:buChar char="•"/>
            </a:pPr>
            <a:r>
              <a:rPr lang="en-US"/>
              <a:t>Read General Instructions to the group</a:t>
            </a:r>
          </a:p>
          <a:p>
            <a:pPr marL="171450" lvl="0" indent="-171450">
              <a:buSzPct val="100000"/>
              <a:buFont typeface="Arial"/>
              <a:buChar char="•"/>
            </a:pPr>
            <a:r>
              <a:rPr lang="en-US"/>
              <a:t>Start Garbing right after General Instructions are read</a:t>
            </a:r>
          </a:p>
          <a:p>
            <a:pPr lvl="0"/>
            <a:r>
              <a:rPr lang="en-US">
                <a:solidFill>
                  <a:srgbClr val="0F4761"/>
                </a:solidFill>
              </a:rPr>
              <a:t> </a:t>
            </a:r>
            <a:endParaRPr lang="en-US"/>
          </a:p>
          <a:p>
            <a:pPr lvl="0"/>
            <a:r>
              <a:rPr lang="en-US">
                <a:solidFill>
                  <a:srgbClr val="0F4761"/>
                </a:solidFill>
              </a:rPr>
              <a:t>Garbing</a:t>
            </a:r>
            <a:endParaRPr lang="en-US"/>
          </a:p>
          <a:p>
            <a:pPr marL="171450" lvl="0" indent="-171450">
              <a:buSzPct val="100000"/>
              <a:buFont typeface="Arial"/>
              <a:buChar char="•"/>
            </a:pPr>
            <a:r>
              <a:rPr lang="en-US" b="1"/>
              <a:t>Open Bag</a:t>
            </a:r>
            <a:endParaRPr lang="en-US"/>
          </a:p>
          <a:p>
            <a:pPr marL="171450" lvl="0" indent="-171450">
              <a:buSzPct val="100000"/>
              <a:buFont typeface="Arial"/>
              <a:buChar char="•"/>
            </a:pPr>
            <a:r>
              <a:rPr lang="en-US" b="1"/>
              <a:t>Turn Headphones On </a:t>
            </a:r>
            <a:endParaRPr lang="en-US"/>
          </a:p>
          <a:p>
            <a:pPr marL="628650" lvl="1" indent="-171450">
              <a:buSzPct val="100000"/>
              <a:buFont typeface="Arial"/>
              <a:buChar char="•"/>
            </a:pPr>
            <a:r>
              <a:rPr lang="en-US"/>
              <a:t>(Instructions together) </a:t>
            </a:r>
            <a:r>
              <a:rPr lang="en-US" b="1"/>
              <a:t>If at any point headphones turn off, raise your hand. I will assist you.             </a:t>
            </a:r>
            <a:endParaRPr lang="en-US"/>
          </a:p>
          <a:p>
            <a:pPr marL="628650" lvl="1" indent="-171450">
              <a:buSzPct val="100000"/>
              <a:buFont typeface="Arial"/>
              <a:buChar char="•"/>
            </a:pPr>
            <a:r>
              <a:rPr lang="en-US" b="1"/>
              <a:t> Put Headphones On Table Until Last Step</a:t>
            </a:r>
            <a:endParaRPr lang="en-US"/>
          </a:p>
          <a:p>
            <a:pPr marL="171450" lvl="0" indent="-171450">
              <a:buSzPct val="100000"/>
              <a:buFont typeface="Arial"/>
              <a:buChar char="•"/>
            </a:pPr>
            <a:r>
              <a:rPr lang="en-US" b="1"/>
              <a:t>Take Shoes Off</a:t>
            </a:r>
            <a:endParaRPr lang="en-US"/>
          </a:p>
          <a:p>
            <a:pPr marL="171450" lvl="0" indent="-171450">
              <a:buSzPct val="100000"/>
              <a:buFont typeface="Arial"/>
              <a:buChar char="•"/>
            </a:pPr>
            <a:r>
              <a:rPr lang="en-US" b="1"/>
              <a:t>Leave Shoe Inserts in Plastic Cover</a:t>
            </a:r>
            <a:endParaRPr lang="en-US"/>
          </a:p>
          <a:p>
            <a:pPr marL="171450" lvl="0" indent="-171450">
              <a:buSzPct val="100000"/>
              <a:buFont typeface="Arial"/>
              <a:buChar char="•"/>
            </a:pPr>
            <a:r>
              <a:rPr lang="en-US" b="1"/>
              <a:t>Put Shoe Inserts with Plastic Cover in Your Shoe</a:t>
            </a:r>
            <a:endParaRPr lang="en-US"/>
          </a:p>
          <a:p>
            <a:pPr marL="628650" lvl="1" indent="-171450">
              <a:buSzPct val="100000"/>
              <a:buFont typeface="Arial"/>
              <a:buChar char="•"/>
            </a:pPr>
            <a:r>
              <a:rPr lang="en-US" b="1"/>
              <a:t> POINTED SIDE UP</a:t>
            </a:r>
            <a:endParaRPr lang="en-US"/>
          </a:p>
          <a:p>
            <a:pPr marL="171450" lvl="0" indent="-171450">
              <a:buSzPct val="100000"/>
              <a:buFont typeface="Arial"/>
              <a:buChar char="•"/>
            </a:pPr>
            <a:r>
              <a:rPr lang="en-US" b="1"/>
              <a:t>Put Shoe Back On </a:t>
            </a:r>
            <a:endParaRPr lang="en-US"/>
          </a:p>
          <a:p>
            <a:pPr marL="628650" lvl="1" indent="-171450">
              <a:buSzPct val="100000"/>
              <a:buFont typeface="Arial"/>
              <a:buChar char="•"/>
            </a:pPr>
            <a:r>
              <a:rPr lang="en-US" b="1"/>
              <a:t>MAKE SURE SHOELACES ARE TIED</a:t>
            </a:r>
            <a:endParaRPr lang="en-US"/>
          </a:p>
          <a:p>
            <a:pPr marL="171450" lvl="0" indent="-171450">
              <a:buSzPct val="100000"/>
              <a:buFont typeface="Arial"/>
              <a:buChar char="•"/>
            </a:pPr>
            <a:r>
              <a:rPr lang="en-US" b="1"/>
              <a:t>Take Off Your Glasses</a:t>
            </a:r>
            <a:endParaRPr lang="en-US"/>
          </a:p>
          <a:p>
            <a:pPr marL="171450" lvl="0" indent="-171450">
              <a:buSzPct val="100000"/>
              <a:buFont typeface="Arial"/>
              <a:buChar char="•"/>
            </a:pPr>
            <a:r>
              <a:rPr lang="en-US" b="1"/>
              <a:t>Put On Goggles</a:t>
            </a:r>
            <a:endParaRPr lang="en-US"/>
          </a:p>
          <a:p>
            <a:pPr marL="171450" lvl="0" indent="-171450">
              <a:buSzPct val="100000"/>
              <a:buFont typeface="Arial"/>
              <a:buChar char="•"/>
            </a:pPr>
            <a:r>
              <a:rPr lang="en-US" b="1"/>
              <a:t>Put On Gloves</a:t>
            </a:r>
            <a:endParaRPr lang="en-US"/>
          </a:p>
          <a:p>
            <a:pPr marL="171450" lvl="0" indent="-171450">
              <a:buSzPct val="100000"/>
              <a:buFont typeface="Arial"/>
              <a:buChar char="•"/>
            </a:pPr>
            <a:r>
              <a:rPr lang="en-US" b="1"/>
              <a:t>Put Headphones On Head</a:t>
            </a:r>
            <a:endParaRPr lang="en-US"/>
          </a:p>
          <a:p>
            <a:pPr marL="171450" lvl="0" indent="-171450">
              <a:buSzPct val="100000"/>
              <a:buFont typeface="Arial"/>
              <a:buChar char="•"/>
            </a:pPr>
            <a:r>
              <a:rPr lang="en-US" b="1"/>
              <a:t>Look Up At Instructor </a:t>
            </a:r>
            <a:endParaRPr lang="en-US"/>
          </a:p>
          <a:p>
            <a:pPr marL="171450" lvl="0" indent="-171450">
              <a:buSzPct val="100000"/>
              <a:buFont typeface="Arial"/>
              <a:buChar char="•"/>
            </a:pPr>
            <a:r>
              <a:rPr lang="en-US" b="1"/>
              <a:t>Wait for next instruction</a:t>
            </a:r>
            <a:endParaRPr lang="en-US"/>
          </a:p>
          <a:p>
            <a:pPr marL="171450" lvl="0" indent="-171450">
              <a:buSzPct val="100000"/>
              <a:buFont typeface="Arial"/>
              <a:buChar char="•"/>
            </a:pPr>
            <a:endParaRPr lang="en-US" b="1"/>
          </a:p>
          <a:p>
            <a:pPr marL="171450" lvl="0" indent="-171450">
              <a:buSzPct val="100000"/>
              <a:buFont typeface="Arial"/>
              <a:buChar char="•"/>
            </a:pPr>
            <a:r>
              <a:rPr lang="en-US"/>
              <a:t>Lights</a:t>
            </a:r>
            <a:endParaRPr lang="en-US">
              <a:cs typeface="Calibri"/>
            </a:endParaRPr>
          </a:p>
          <a:p>
            <a:pPr lvl="1" indent="-171450">
              <a:buSzPct val="100000"/>
              <a:buFont typeface="Arial"/>
              <a:buChar char="•"/>
            </a:pPr>
            <a:r>
              <a:rPr lang="en-US"/>
              <a:t>If garbing in the experience room – turn off lights to the predetermined setting. Room should be low light</a:t>
            </a:r>
            <a:endParaRPr lang="en-US">
              <a:cs typeface="Calibri"/>
            </a:endParaRPr>
          </a:p>
          <a:p>
            <a:pPr marL="171450" lvl="0" indent="-171450">
              <a:buSzPct val="100000"/>
              <a:buFont typeface="Arial"/>
              <a:buChar char="•"/>
            </a:pPr>
            <a:r>
              <a:rPr lang="en-US"/>
              <a:t>Motion for them all to come to you</a:t>
            </a:r>
            <a:endParaRPr lang="en-US">
              <a:cs typeface="Calibri"/>
            </a:endParaRPr>
          </a:p>
          <a:p>
            <a:pPr marL="171450" lvl="0" indent="-171450">
              <a:buSzPct val="100000"/>
              <a:buFont typeface="Arial"/>
              <a:buChar char="•"/>
            </a:pPr>
            <a:r>
              <a:rPr lang="en-US"/>
              <a:t>Read the Objectives list.</a:t>
            </a:r>
            <a:endParaRPr lang="en-US">
              <a:cs typeface="Calibri"/>
            </a:endParaRPr>
          </a:p>
          <a:p>
            <a:pPr lvl="1" indent="-171450">
              <a:buSzPct val="100000"/>
              <a:buFont typeface="Arial"/>
              <a:buChar char="•"/>
            </a:pPr>
            <a:r>
              <a:rPr lang="en-US"/>
              <a:t>Do not make eye contact – look at your list the whole time</a:t>
            </a:r>
            <a:endParaRPr lang="en-US">
              <a:cs typeface="Calibri"/>
            </a:endParaRPr>
          </a:p>
          <a:p>
            <a:pPr lvl="1" indent="-171450">
              <a:buSzPct val="100000"/>
              <a:buFont typeface="Arial"/>
              <a:buChar char="•"/>
            </a:pPr>
            <a:r>
              <a:rPr lang="en-US"/>
              <a:t>Read in normal voice</a:t>
            </a:r>
            <a:endParaRPr lang="en-US">
              <a:cs typeface="Calibri"/>
            </a:endParaRPr>
          </a:p>
          <a:p>
            <a:pPr lvl="1" indent="-171450">
              <a:buSzPct val="100000"/>
              <a:buFont typeface="Arial"/>
              <a:buChar char="•"/>
            </a:pPr>
            <a:r>
              <a:rPr lang="en-US"/>
              <a:t>Do not give any visual cues</a:t>
            </a:r>
            <a:endParaRPr lang="en-US">
              <a:cs typeface="Calibri"/>
            </a:endParaRPr>
          </a:p>
          <a:p>
            <a:pPr lvl="1" indent="-171450">
              <a:buSzPct val="100000"/>
              <a:buFont typeface="Arial"/>
              <a:buChar char="•"/>
            </a:pPr>
            <a:r>
              <a:rPr lang="en-US"/>
              <a:t>When done reading list say “Your time begins now” and walk away</a:t>
            </a:r>
            <a:endParaRPr lang="en-US">
              <a:cs typeface="Calibri"/>
            </a:endParaRPr>
          </a:p>
          <a:p>
            <a:pPr marL="171450" lvl="0" indent="-171450">
              <a:buSzPct val="100000"/>
              <a:buFont typeface="Arial"/>
              <a:buChar char="•"/>
            </a:pPr>
            <a:r>
              <a:rPr lang="en-US"/>
              <a:t>Do “work”</a:t>
            </a:r>
            <a:endParaRPr lang="en-US">
              <a:cs typeface="Calibri"/>
            </a:endParaRPr>
          </a:p>
          <a:p>
            <a:pPr lvl="1" indent="-171450">
              <a:buSzPct val="100000"/>
              <a:buFont typeface="Arial"/>
              <a:buChar char="•"/>
            </a:pPr>
            <a:r>
              <a:rPr lang="en-US"/>
              <a:t>Answer emails on your phone</a:t>
            </a:r>
            <a:endParaRPr lang="en-US">
              <a:cs typeface="Calibri"/>
            </a:endParaRPr>
          </a:p>
          <a:p>
            <a:pPr lvl="1" indent="-171450">
              <a:buSzPct val="100000"/>
              <a:buFont typeface="Arial"/>
              <a:buChar char="•"/>
            </a:pPr>
            <a:r>
              <a:rPr lang="en-US"/>
              <a:t>Tidy the room</a:t>
            </a:r>
            <a:endParaRPr lang="en-US">
              <a:cs typeface="Calibri"/>
            </a:endParaRPr>
          </a:p>
          <a:p>
            <a:pPr lvl="1" indent="-171450">
              <a:buSzPct val="100000"/>
              <a:buFont typeface="Arial"/>
              <a:buChar char="•"/>
            </a:pPr>
            <a:r>
              <a:rPr lang="en-US"/>
              <a:t>Get a drink or eat a snack</a:t>
            </a:r>
            <a:endParaRPr lang="en-US">
              <a:cs typeface="Calibri"/>
            </a:endParaRPr>
          </a:p>
          <a:p>
            <a:pPr lvl="1" indent="-171450">
              <a:buSzPct val="100000"/>
              <a:buFont typeface="Arial"/>
              <a:buChar char="•"/>
            </a:pPr>
            <a:r>
              <a:rPr lang="en-US"/>
              <a:t>If there are more than one instructor, have a conversation</a:t>
            </a:r>
            <a:endParaRPr lang="en-US">
              <a:cs typeface="Calibri"/>
            </a:endParaRPr>
          </a:p>
          <a:p>
            <a:pPr marL="171450" lvl="0" indent="-171450">
              <a:buSzPct val="100000"/>
              <a:buFont typeface="Arial"/>
              <a:buChar char="•"/>
            </a:pPr>
            <a:r>
              <a:rPr lang="en-US"/>
              <a:t>If someone approaches you, say “you’re ok” and walk away</a:t>
            </a:r>
            <a:endParaRPr lang="en-US">
              <a:cs typeface="Calibri"/>
            </a:endParaRPr>
          </a:p>
          <a:p>
            <a:pPr marL="171450" lvl="0" indent="-171450">
              <a:buSzPct val="100000"/>
              <a:buFont typeface="Arial"/>
              <a:buChar char="•"/>
            </a:pPr>
            <a:r>
              <a:rPr lang="en-US"/>
              <a:t>After a few minutes, tell a few people who are doing nothing or getting frustrated, “you’re doing good… keep going”</a:t>
            </a:r>
            <a:endParaRPr lang="en-US">
              <a:cs typeface="Calibri"/>
            </a:endParaRPr>
          </a:p>
          <a:p>
            <a:pPr marL="171450" lvl="0" indent="-171450">
              <a:buSzPct val="100000"/>
              <a:buFont typeface="Arial"/>
              <a:buChar char="•"/>
            </a:pPr>
            <a:r>
              <a:rPr lang="en-US"/>
              <a:t>Always stay in the room with them</a:t>
            </a:r>
            <a:endParaRPr lang="en-US">
              <a:cs typeface="Calibri"/>
            </a:endParaRPr>
          </a:p>
          <a:p>
            <a:pPr marL="171450" lvl="0" indent="-171450">
              <a:buSzPct val="100000"/>
              <a:buFont typeface="Arial"/>
              <a:buChar char="•"/>
            </a:pPr>
            <a:r>
              <a:rPr lang="en-US"/>
              <a:t>After 8 minutes motion for them to take their headphones off </a:t>
            </a:r>
            <a:endParaRPr lang="en-US">
              <a:cs typeface="Calibri"/>
            </a:endParaRPr>
          </a:p>
          <a:p>
            <a:pPr lvl="0"/>
            <a:r>
              <a:rPr lang="en-US"/>
              <a:t> </a:t>
            </a:r>
            <a:endParaRPr lang="en-US">
              <a:cs typeface="Calibri"/>
            </a:endParaRPr>
          </a:p>
          <a:p>
            <a:pPr lvl="0"/>
            <a:r>
              <a:rPr lang="en-US">
                <a:solidFill>
                  <a:srgbClr val="0F4761"/>
                </a:solidFill>
              </a:rPr>
              <a:t>Debrief 1:</a:t>
            </a:r>
            <a:endParaRPr lang="en-US"/>
          </a:p>
          <a:p>
            <a:pPr marL="171450" lvl="0" indent="-171450">
              <a:buSzPct val="100000"/>
              <a:buFont typeface="Arial"/>
              <a:buChar char="•"/>
            </a:pPr>
            <a:r>
              <a:rPr lang="en-US" b="1"/>
              <a:t>One word, how did you feel?  </a:t>
            </a:r>
            <a:r>
              <a:rPr lang="en-US"/>
              <a:t>(Everyone respond)</a:t>
            </a:r>
            <a:endParaRPr lang="en-US">
              <a:cs typeface="Calibri"/>
            </a:endParaRPr>
          </a:p>
          <a:p>
            <a:pPr marL="171450" lvl="0" indent="-171450">
              <a:buSzPct val="100000"/>
              <a:buFont typeface="Arial"/>
              <a:buChar char="•"/>
            </a:pPr>
            <a:r>
              <a:rPr lang="en-US" b="1"/>
              <a:t>One sentence, why do you think you felt that way? </a:t>
            </a:r>
            <a:endParaRPr lang="en-US"/>
          </a:p>
          <a:p>
            <a:pPr marL="171450" lvl="0" indent="-171450">
              <a:buSzPct val="100000"/>
              <a:buFont typeface="Arial"/>
              <a:buChar char="•"/>
            </a:pPr>
            <a:r>
              <a:rPr lang="en-US" b="1"/>
              <a:t>What would have helped?</a:t>
            </a:r>
            <a:endParaRPr lang="en-US"/>
          </a:p>
          <a:p>
            <a:pPr marL="171450" lvl="0" indent="-171450">
              <a:buSzPct val="100000"/>
              <a:buFont typeface="Arial"/>
              <a:buChar char="•"/>
            </a:pPr>
            <a:r>
              <a:rPr lang="en-US" b="1"/>
              <a:t>Why do you think that would have helped? </a:t>
            </a:r>
            <a:br>
              <a:rPr lang="en-US" b="1">
                <a:cs typeface="Calibri"/>
              </a:rPr>
            </a:br>
            <a:br>
              <a:rPr lang="en-US" b="1">
                <a:cs typeface="Calibri"/>
              </a:rPr>
            </a:br>
            <a:r>
              <a:rPr lang="en-US" b="1"/>
              <a:t> </a:t>
            </a:r>
            <a:br>
              <a:rPr lang="en-US" b="1">
                <a:cs typeface="Calibri"/>
              </a:rPr>
            </a:br>
            <a:br>
              <a:rPr lang="en-US" b="1">
                <a:cs typeface="Calibri"/>
              </a:rPr>
            </a:br>
            <a:r>
              <a:rPr lang="en-US" b="1"/>
              <a:t>Experience #2:</a:t>
            </a:r>
            <a:r>
              <a:rPr lang="en-US">
                <a:solidFill>
                  <a:srgbClr val="0F4761"/>
                </a:solidFill>
              </a:rPr>
              <a:t> </a:t>
            </a:r>
            <a:endParaRPr lang="en-US"/>
          </a:p>
          <a:p>
            <a:pPr marL="171450" lvl="0" indent="-171450">
              <a:buSzPct val="100000"/>
              <a:buFont typeface="Arial"/>
              <a:buChar char="•"/>
            </a:pPr>
            <a:r>
              <a:rPr lang="en-US" b="1"/>
              <a:t>Everyone put their headphones back on. Make sure everything is exactly the same EXCEPT YOU 😊</a:t>
            </a:r>
            <a:endParaRPr lang="en-US"/>
          </a:p>
          <a:p>
            <a:pPr lvl="1" indent="-171450">
              <a:buSzPct val="100000"/>
              <a:buFont typeface="Arial"/>
              <a:buChar char="•"/>
            </a:pPr>
            <a:r>
              <a:rPr lang="en-US"/>
              <a:t>Using C2S Approach and Techniques.</a:t>
            </a:r>
            <a:endParaRPr lang="en-US">
              <a:cs typeface="Calibri"/>
            </a:endParaRPr>
          </a:p>
          <a:p>
            <a:pPr lvl="1" indent="-171450">
              <a:buSzPct val="100000"/>
              <a:buFont typeface="Arial"/>
              <a:buChar char="•"/>
            </a:pPr>
            <a:r>
              <a:rPr lang="en-US"/>
              <a:t>Have them complete 1 of the original tasks. </a:t>
            </a:r>
            <a:endParaRPr lang="en-US">
              <a:cs typeface="Calibri"/>
            </a:endParaRPr>
          </a:p>
          <a:p>
            <a:pPr lvl="1" indent="-171450">
              <a:buSzPct val="100000"/>
              <a:buFont typeface="Arial"/>
              <a:buChar char="•"/>
            </a:pPr>
            <a:r>
              <a:rPr lang="en-US"/>
              <a:t>Have them complete the task. </a:t>
            </a:r>
            <a:endParaRPr lang="en-US">
              <a:cs typeface="Calibri"/>
            </a:endParaRPr>
          </a:p>
          <a:p>
            <a:pPr lvl="1" indent="-171450">
              <a:buSzPct val="100000"/>
              <a:buFont typeface="Arial"/>
              <a:buChar char="•"/>
            </a:pPr>
            <a:r>
              <a:rPr lang="en-US"/>
              <a:t>Have them show you what they did when they are done. If someone else is helping you, have them show them what they completed and have them do the following next steps. All must complete task as asked. If not, have helper support them but don’t do the task for them and don’t let them off if the task is not right.</a:t>
            </a:r>
            <a:endParaRPr lang="en-US">
              <a:cs typeface="Calibri"/>
            </a:endParaRPr>
          </a:p>
          <a:p>
            <a:pPr marL="171450" lvl="0" indent="-171450">
              <a:buSzPct val="100000"/>
              <a:buFont typeface="Arial"/>
              <a:buChar char="•"/>
            </a:pPr>
            <a:r>
              <a:rPr lang="en-US"/>
              <a:t>Give them a thumbs up and motion for them to take their headphones off when they complete the task. </a:t>
            </a:r>
            <a:endParaRPr lang="en-US">
              <a:cs typeface="Calibri"/>
            </a:endParaRPr>
          </a:p>
          <a:p>
            <a:pPr marL="628650" lvl="1" indent="-171450">
              <a:buSzPct val="100000"/>
              <a:buFont typeface="Arial"/>
              <a:buChar char="•"/>
            </a:pPr>
            <a:r>
              <a:rPr lang="en-US"/>
              <a:t>Do not make them wait. </a:t>
            </a:r>
            <a:endParaRPr lang="en-US">
              <a:cs typeface="Calibri"/>
            </a:endParaRPr>
          </a:p>
          <a:p>
            <a:pPr marL="628650" lvl="1" indent="-171450">
              <a:buSzPct val="100000"/>
              <a:buFont typeface="Arial"/>
              <a:buChar char="•"/>
            </a:pPr>
            <a:r>
              <a:rPr lang="en-US"/>
              <a:t>Tell them quietly to remove all components, sanitize them and put them back in the bag. </a:t>
            </a:r>
            <a:endParaRPr lang="en-US">
              <a:cs typeface="Calibri"/>
            </a:endParaRPr>
          </a:p>
          <a:p>
            <a:pPr marL="628650" lvl="1" indent="-171450">
              <a:buSzPct val="100000"/>
              <a:buFont typeface="Arial"/>
              <a:buChar char="•"/>
            </a:pPr>
            <a:r>
              <a:rPr lang="en-US"/>
              <a:t>We will debrief when everyone is through. </a:t>
            </a:r>
            <a:endParaRPr lang="en-US">
              <a:cs typeface="Calibri"/>
            </a:endParaRPr>
          </a:p>
          <a:p>
            <a:pPr marL="628650" lvl="1" indent="-171450">
              <a:buSzPct val="100000"/>
              <a:buFont typeface="Arial"/>
              <a:buChar char="•"/>
            </a:pPr>
            <a:r>
              <a:rPr lang="en-US"/>
              <a:t>Please do not discuss anything until it is time for us all to debrief.</a:t>
            </a:r>
            <a:endParaRPr lang="en-US">
              <a:cs typeface="Calibri"/>
            </a:endParaRPr>
          </a:p>
          <a:p>
            <a:pPr marL="171450" lvl="0" indent="-171450">
              <a:buSzPct val="100000"/>
              <a:buFont typeface="Arial"/>
              <a:buChar char="•"/>
            </a:pPr>
            <a:r>
              <a:rPr lang="en-US"/>
              <a:t>Continue to second person and so on. </a:t>
            </a:r>
            <a:endParaRPr lang="en-US">
              <a:cs typeface="Calibri"/>
            </a:endParaRPr>
          </a:p>
          <a:p>
            <a:pPr marL="171450" lvl="0" indent="-171450">
              <a:buSzPct val="100000"/>
              <a:buFont typeface="Arial"/>
              <a:buChar char="•"/>
            </a:pPr>
            <a:r>
              <a:rPr lang="en-US"/>
              <a:t>Make sure you keep track of each person you gave a task to. </a:t>
            </a:r>
            <a:endParaRPr lang="en-US">
              <a:cs typeface="Calibri"/>
            </a:endParaRPr>
          </a:p>
          <a:p>
            <a:pPr marL="171450" lvl="0" indent="-171450">
              <a:buSzPct val="100000"/>
              <a:buFont typeface="Arial"/>
              <a:buChar char="•"/>
            </a:pPr>
            <a:r>
              <a:rPr lang="en-US"/>
              <a:t>Continue until everyone is through. </a:t>
            </a:r>
            <a:endParaRPr lang="en-US">
              <a:cs typeface="Calibri"/>
            </a:endParaRPr>
          </a:p>
          <a:p>
            <a:pPr marL="171450" lvl="0" indent="-171450">
              <a:buSzPct val="100000"/>
              <a:buFont typeface="Arial"/>
              <a:buChar char="•"/>
            </a:pPr>
            <a:r>
              <a:rPr lang="en-US"/>
              <a:t>If someone gets stuck on a task, use C2S training to support them. </a:t>
            </a:r>
            <a:endParaRPr lang="en-US">
              <a:cs typeface="Calibri"/>
            </a:endParaRPr>
          </a:p>
          <a:p>
            <a:pPr marL="628650" lvl="1" indent="-171450">
              <a:buSzPct val="100000"/>
              <a:buFont typeface="Arial"/>
              <a:buChar char="•"/>
            </a:pPr>
            <a:r>
              <a:rPr lang="en-US"/>
              <a:t>Do not do the task for them.                </a:t>
            </a:r>
            <a:endParaRPr lang="en-US">
              <a:cs typeface="Calibri"/>
            </a:endParaRPr>
          </a:p>
          <a:p>
            <a:pPr marL="628650" lvl="1" indent="-171450">
              <a:buSzPct val="100000"/>
              <a:buFont typeface="Arial"/>
              <a:buChar char="•"/>
            </a:pPr>
            <a:r>
              <a:rPr lang="en-US"/>
              <a:t>Do it with them.</a:t>
            </a:r>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93153C29-1028-868E-F501-F86F2AA81E4D}"/>
              </a:ext>
            </a:extLst>
          </p:cNvPr>
          <p:cNvSpPr txBox="1">
            <a:spLocks noGrp="1"/>
          </p:cNvSpPr>
          <p:nvPr>
            <p:ph type="sldNum" sz="quarter" idx="8"/>
          </p:nvPr>
        </p:nvSpPr>
        <p:spPr/>
        <p:txBody>
          <a:bodyPr/>
          <a:lstStyle/>
          <a:p>
            <a:pPr lvl="0"/>
            <a:fld id="{A771ADCD-A54B-0B42-A2DE-4C1909837BD5}" type="slidenum">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74FE1-2374-8876-BCC2-746E42FFB2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092AD-08EA-6A36-1F02-CD018F1AC2A6}"/>
              </a:ext>
            </a:extLst>
          </p:cNvPr>
          <p:cNvSpPr txBox="1">
            <a:spLocks noGrp="1"/>
          </p:cNvSpPr>
          <p:nvPr>
            <p:ph type="body" sz="quarter" idx="1"/>
          </p:nvPr>
        </p:nvSpPr>
        <p:spPr/>
        <p:txBody>
          <a:bodyPr/>
          <a:lstStyle/>
          <a:p>
            <a:pPr lvl="0"/>
            <a:r>
              <a:rPr lang="en-US"/>
              <a:t>Sanitize Components and sit quietly until all are through the 2</a:t>
            </a:r>
            <a:r>
              <a:rPr lang="en-US" baseline="30000"/>
              <a:t>nd</a:t>
            </a:r>
            <a:r>
              <a:rPr lang="en-US"/>
              <a:t> Experience.</a:t>
            </a:r>
          </a:p>
          <a:p>
            <a:pPr lvl="0"/>
            <a:r>
              <a:rPr lang="en-US"/>
              <a:t> </a:t>
            </a:r>
            <a:endParaRPr lang="en-US">
              <a:cs typeface="Calibri"/>
            </a:endParaRPr>
          </a:p>
          <a:p>
            <a:pPr lvl="0"/>
            <a:r>
              <a:rPr lang="en-US"/>
              <a:t>Start Debrief 2 while they are finishing sanitizing.</a:t>
            </a:r>
            <a:endParaRPr lang="en-US">
              <a:cs typeface="Calibri"/>
            </a:endParaRPr>
          </a:p>
          <a:p>
            <a:pPr lvl="0"/>
            <a:r>
              <a:rPr lang="en-US">
                <a:solidFill>
                  <a:srgbClr val="0F4761"/>
                </a:solidFill>
              </a:rPr>
              <a:t> </a:t>
            </a:r>
            <a:endParaRPr lang="en-US"/>
          </a:p>
          <a:p>
            <a:pPr lvl="0"/>
            <a:r>
              <a:rPr lang="en-US">
                <a:solidFill>
                  <a:srgbClr val="0F4761"/>
                </a:solidFill>
              </a:rPr>
              <a:t>Debrief 2:</a:t>
            </a:r>
            <a:endParaRPr lang="en-US"/>
          </a:p>
          <a:p>
            <a:pPr marL="171450" lvl="0" indent="-171450">
              <a:buSzPct val="100000"/>
              <a:buFont typeface="Arial"/>
              <a:buChar char="•"/>
            </a:pPr>
            <a:r>
              <a:rPr lang="en-US" b="1"/>
              <a:t>One word, how did you feel?  (Everyone responds)</a:t>
            </a:r>
            <a:endParaRPr lang="en-US"/>
          </a:p>
          <a:p>
            <a:pPr marL="171450" lvl="0" indent="-171450">
              <a:buSzPct val="100000"/>
              <a:buFont typeface="Arial"/>
              <a:buChar char="•"/>
            </a:pPr>
            <a:r>
              <a:rPr lang="en-US" b="1"/>
              <a:t>One sentence, why do you think you felt that way? </a:t>
            </a:r>
            <a:endParaRPr lang="en-US"/>
          </a:p>
          <a:p>
            <a:pPr marL="171450" lvl="0" indent="-171450">
              <a:buSzPct val="100000"/>
              <a:buFont typeface="Arial"/>
              <a:buChar char="•"/>
            </a:pPr>
            <a:r>
              <a:rPr lang="en-US" b="1"/>
              <a:t>What helped?</a:t>
            </a:r>
            <a:br>
              <a:rPr lang="en-US" b="1">
                <a:cs typeface="Calibri"/>
              </a:rPr>
            </a:br>
            <a:br>
              <a:rPr lang="en-US" b="1">
                <a:cs typeface="Calibri"/>
              </a:rPr>
            </a:br>
            <a:r>
              <a:rPr lang="en-US" b="1"/>
              <a:t>Why do you think that helped?</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06019986-64DF-1C94-7D6A-3BE7F99F91A7}"/>
              </a:ext>
            </a:extLst>
          </p:cNvPr>
          <p:cNvSpPr txBox="1">
            <a:spLocks noGrp="1"/>
          </p:cNvSpPr>
          <p:nvPr>
            <p:ph type="sldNum" sz="quarter" idx="8"/>
          </p:nvPr>
        </p:nvSpPr>
        <p:spPr/>
        <p:txBody>
          <a:bodyPr/>
          <a:lstStyle/>
          <a:p>
            <a:pPr lvl="0"/>
            <a:fld id="{B49E5232-4E91-7144-9ABC-BC30AABD9E96}" type="slidenum">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03AA9-9CE7-398A-FD82-E2A6AD79C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632C8C-1A1F-890F-51D2-22C8406552EB}"/>
              </a:ext>
            </a:extLst>
          </p:cNvPr>
          <p:cNvSpPr txBox="1">
            <a:spLocks noGrp="1"/>
          </p:cNvSpPr>
          <p:nvPr>
            <p:ph type="body" sz="quarter" idx="1"/>
          </p:nvPr>
        </p:nvSpPr>
        <p:spPr/>
        <p:txBody>
          <a:bodyPr/>
          <a:lstStyle/>
          <a:p>
            <a:pPr lvl="0"/>
            <a:r>
              <a:rPr lang="en-US" b="1"/>
              <a:t>Did you think...</a:t>
            </a:r>
            <a:endParaRPr lang="en-US"/>
          </a:p>
          <a:p>
            <a:pPr lvl="1" indent="-171450">
              <a:buSzPct val="100000"/>
              <a:buFont typeface="Courier New"/>
              <a:buChar char="o"/>
            </a:pPr>
            <a:r>
              <a:rPr lang="en-US" b="1"/>
              <a:t>I can't see what I'm looking for. This would be your occipital lobe.</a:t>
            </a:r>
            <a:endParaRPr lang="en-US">
              <a:cs typeface="Calibri"/>
            </a:endParaRPr>
          </a:p>
          <a:p>
            <a:pPr lvl="1" indent="-171450">
              <a:buSzPct val="100000"/>
              <a:buFont typeface="Courier New"/>
              <a:buChar char="o"/>
            </a:pPr>
            <a:r>
              <a:rPr lang="en-US" b="1"/>
              <a:t>Pause...</a:t>
            </a:r>
            <a:endParaRPr lang="en-US">
              <a:cs typeface="Calibri"/>
            </a:endParaRPr>
          </a:p>
          <a:p>
            <a:pPr lvl="0"/>
            <a:r>
              <a:rPr lang="en-US" b="1"/>
              <a:t>• How about...</a:t>
            </a:r>
            <a:endParaRPr lang="en-US"/>
          </a:p>
          <a:p>
            <a:pPr lvl="1" indent="-171450">
              <a:buSzPct val="100000"/>
              <a:buFont typeface="Courier New"/>
              <a:buChar char="o"/>
            </a:pPr>
            <a:r>
              <a:rPr lang="en-US" b="1"/>
              <a:t>I can't grab the item I'm trying to pick up. That would have been your parietal lobe.</a:t>
            </a:r>
            <a:endParaRPr lang="en-US">
              <a:cs typeface="Calibri"/>
            </a:endParaRPr>
          </a:p>
          <a:p>
            <a:pPr lvl="1" indent="-171450">
              <a:buSzPct val="100000"/>
              <a:buFont typeface="Courier New"/>
              <a:buChar char="o"/>
            </a:pPr>
            <a:r>
              <a:rPr lang="en-US" b="1"/>
              <a:t>Pause...</a:t>
            </a:r>
            <a:endParaRPr lang="en-US">
              <a:cs typeface="Calibri"/>
            </a:endParaRPr>
          </a:p>
          <a:p>
            <a:pPr lvl="0"/>
            <a:r>
              <a:rPr lang="en-US" b="1"/>
              <a:t>• What about... </a:t>
            </a:r>
            <a:endParaRPr lang="en-US"/>
          </a:p>
          <a:p>
            <a:pPr lvl="1" indent="-171450">
              <a:buSzPct val="100000"/>
              <a:buFont typeface="Courier New"/>
              <a:buChar char="o"/>
            </a:pPr>
            <a:r>
              <a:rPr lang="en-US" b="1"/>
              <a:t>What did you say? I didn't understand you. That would be your temporal lobe. </a:t>
            </a:r>
            <a:endParaRPr lang="en-US">
              <a:cs typeface="Calibri"/>
            </a:endParaRPr>
          </a:p>
          <a:p>
            <a:pPr lvl="1" indent="-171450">
              <a:buSzPct val="100000"/>
              <a:buFont typeface="Courier New"/>
              <a:buChar char="o"/>
            </a:pPr>
            <a:r>
              <a:rPr lang="en-US" b="1"/>
              <a:t>Pause...</a:t>
            </a:r>
            <a:endParaRPr lang="en-US">
              <a:cs typeface="Calibri"/>
            </a:endParaRPr>
          </a:p>
          <a:p>
            <a:pPr lvl="0"/>
            <a:r>
              <a:rPr lang="en-US" b="1"/>
              <a:t>• Or,</a:t>
            </a:r>
            <a:endParaRPr lang="en-US"/>
          </a:p>
          <a:p>
            <a:pPr lvl="1" indent="-171450">
              <a:buSzPct val="100000"/>
              <a:buFont typeface="Courier New"/>
              <a:buChar char="o"/>
            </a:pPr>
            <a:r>
              <a:rPr lang="en-US" b="1"/>
              <a:t>I don't know what to do. That would be your frontal lobe.</a:t>
            </a:r>
            <a:endParaRPr lang="en-US">
              <a:cs typeface="Calibri"/>
            </a:endParaRPr>
          </a:p>
          <a:p>
            <a:pPr lvl="1" indent="-171450">
              <a:buSzPct val="100000"/>
              <a:buFont typeface="Courier New"/>
              <a:buChar char="o"/>
            </a:pPr>
            <a:r>
              <a:rPr lang="en-US" b="1"/>
              <a:t>Pause...</a:t>
            </a:r>
            <a:endParaRPr lang="en-US">
              <a:cs typeface="Calibri"/>
            </a:endParaRPr>
          </a:p>
          <a:p>
            <a:pPr lvl="0"/>
            <a:r>
              <a:rPr lang="en-US" b="1"/>
              <a:t>• Although we know that everyone's experience with dementia is different, we also know that each area of the brain is affected differently. </a:t>
            </a:r>
            <a:endParaRPr lang="en-US"/>
          </a:p>
          <a:p>
            <a:pPr lvl="0"/>
            <a:r>
              <a:rPr lang="en-US" b="1"/>
              <a:t>o  Knowing this, how can we use this information to better serve people living with dementia? </a:t>
            </a:r>
            <a:endParaRPr lang="en-US"/>
          </a:p>
          <a:p>
            <a:pPr lvl="1" indent="-171450">
              <a:buSzPct val="100000"/>
              <a:buFont typeface="Courier New"/>
              <a:buChar char="o"/>
            </a:pPr>
            <a:r>
              <a:rPr lang="en-US" b="1"/>
              <a:t>Pause...</a:t>
            </a:r>
            <a:endParaRPr lang="en-US">
              <a:cs typeface="Calibri"/>
            </a:endParaRPr>
          </a:p>
          <a:p>
            <a:pPr lvl="0"/>
            <a:r>
              <a:rPr lang="en-US" b="1"/>
              <a:t>• Could we notice where they are struggling, and support that area better?</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A4CB0725-B598-4078-4380-FF9D0E37EB27}"/>
              </a:ext>
            </a:extLst>
          </p:cNvPr>
          <p:cNvSpPr txBox="1">
            <a:spLocks noGrp="1"/>
          </p:cNvSpPr>
          <p:nvPr>
            <p:ph type="sldNum" sz="quarter" idx="8"/>
          </p:nvPr>
        </p:nvSpPr>
        <p:spPr/>
        <p:txBody>
          <a:bodyPr/>
          <a:lstStyle/>
          <a:p>
            <a:pPr lvl="0"/>
            <a:fld id="{08A6EEC6-E884-0C41-BF1D-7460C23FF299}" type="slidenum">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8988F-2237-AAB2-5DE6-C31301A8C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9F6082-2636-A709-9234-7E4B3211AAD7}"/>
              </a:ext>
            </a:extLst>
          </p:cNvPr>
          <p:cNvSpPr txBox="1">
            <a:spLocks noGrp="1"/>
          </p:cNvSpPr>
          <p:nvPr>
            <p:ph type="body" sz="quarter" idx="1"/>
          </p:nvPr>
        </p:nvSpPr>
        <p:spPr/>
        <p:txBody>
          <a:bodyPr/>
          <a:lstStyle/>
          <a:p>
            <a:pPr lvl="0"/>
            <a:r>
              <a:rPr lang="en-US">
                <a:solidFill>
                  <a:srgbClr val="0F4761"/>
                </a:solidFill>
              </a:rPr>
              <a:t>Shoe inserts</a:t>
            </a:r>
            <a:r>
              <a:rPr lang="en-US"/>
              <a:t>: </a:t>
            </a:r>
          </a:p>
          <a:p>
            <a:pPr marL="171450" lvl="0" indent="-171450">
              <a:buSzPct val="100000"/>
              <a:buFont typeface="Arial"/>
              <a:buChar char="•"/>
            </a:pPr>
            <a:r>
              <a:rPr lang="en-US" b="1"/>
              <a:t>Simulate pain. </a:t>
            </a:r>
            <a:endParaRPr lang="en-US"/>
          </a:p>
          <a:p>
            <a:pPr marL="171450" lvl="0" indent="-171450">
              <a:buSzPct val="100000"/>
              <a:buFont typeface="Arial"/>
              <a:buChar char="•"/>
            </a:pPr>
            <a:r>
              <a:rPr lang="en-US" b="1"/>
              <a:t>It doesn't have to be in the feet. </a:t>
            </a:r>
            <a:endParaRPr lang="en-US"/>
          </a:p>
          <a:p>
            <a:pPr marL="171450" lvl="0" indent="-171450">
              <a:buSzPct val="100000"/>
              <a:buFont typeface="Arial"/>
              <a:buChar char="•"/>
            </a:pPr>
            <a:r>
              <a:rPr lang="en-US" b="1"/>
              <a:t>It could be arthritis, back pain, sore throat, shirt too tight, tag scratching the back of my neck, or any other pain or discomfort.</a:t>
            </a:r>
            <a:endParaRPr lang="en-US"/>
          </a:p>
          <a:p>
            <a:pPr lvl="0"/>
            <a:r>
              <a:rPr lang="en-US">
                <a:solidFill>
                  <a:srgbClr val="0F4761"/>
                </a:solidFill>
              </a:rPr>
              <a:t>Goggles</a:t>
            </a:r>
            <a:r>
              <a:rPr lang="en-US"/>
              <a:t>: </a:t>
            </a:r>
            <a:endParaRPr lang="en-US">
              <a:cs typeface="Calibri"/>
            </a:endParaRPr>
          </a:p>
          <a:p>
            <a:pPr marL="171450" lvl="0" indent="-171450">
              <a:buSzPct val="100000"/>
              <a:buFont typeface="Arial"/>
              <a:buChar char="•"/>
            </a:pPr>
            <a:r>
              <a:rPr lang="en-US" b="1"/>
              <a:t>Vision limits. </a:t>
            </a:r>
            <a:endParaRPr lang="en-US"/>
          </a:p>
          <a:p>
            <a:pPr marL="171450" lvl="0" indent="-171450">
              <a:buSzPct val="100000"/>
              <a:buFont typeface="Arial"/>
              <a:buChar char="•"/>
            </a:pPr>
            <a:r>
              <a:rPr lang="en-US" b="1"/>
              <a:t>We talked about this in great detail when we learned about how dementia affects the brain.</a:t>
            </a:r>
            <a:endParaRPr lang="en-US"/>
          </a:p>
          <a:p>
            <a:pPr lvl="0"/>
            <a:r>
              <a:rPr lang="en-US">
                <a:solidFill>
                  <a:srgbClr val="0F4761"/>
                </a:solidFill>
              </a:rPr>
              <a:t>Headphones</a:t>
            </a:r>
            <a:r>
              <a:rPr lang="en-US"/>
              <a:t>: </a:t>
            </a:r>
            <a:endParaRPr lang="en-US">
              <a:cs typeface="Calibri"/>
            </a:endParaRPr>
          </a:p>
          <a:p>
            <a:pPr marL="171450" lvl="0" indent="-171450">
              <a:buSzPct val="100000"/>
              <a:buFont typeface="Arial"/>
              <a:buChar char="•"/>
            </a:pPr>
            <a:r>
              <a:rPr lang="en-US" b="1"/>
              <a:t>Sound complexity. </a:t>
            </a:r>
            <a:endParaRPr lang="en-US"/>
          </a:p>
          <a:p>
            <a:pPr marL="171450" lvl="0" indent="-171450">
              <a:buSzPct val="100000"/>
              <a:buFont typeface="Arial"/>
              <a:buChar char="•"/>
            </a:pPr>
            <a:r>
              <a:rPr lang="en-US" b="1"/>
              <a:t>What we hear influences how we feel and how well we understand the world around us. We have experienced this firsthand when a collage of familiar sounds quickly becomes overwhelming. </a:t>
            </a:r>
            <a:endParaRPr lang="en-US"/>
          </a:p>
          <a:p>
            <a:pPr marL="171450" lvl="0" indent="-171450">
              <a:buSzPct val="100000"/>
              <a:buFont typeface="Arial"/>
              <a:buChar char="•"/>
            </a:pPr>
            <a:r>
              <a:rPr lang="en-US" b="1"/>
              <a:t>ForgeWorks partnered with Composure, an audio technology company on a mission to serve human health and wellbeing through sound, to create this unique audio experience. </a:t>
            </a:r>
            <a:endParaRPr lang="en-US"/>
          </a:p>
          <a:p>
            <a:pPr marL="171450" lvl="0" indent="-171450">
              <a:buSzPct val="100000"/>
              <a:buFont typeface="Arial"/>
              <a:buChar char="•"/>
            </a:pPr>
            <a:r>
              <a:rPr lang="en-US" b="1"/>
              <a:t>In addition to this audio experience, Composure is also the creators of Sound Blanket™ - an evidence-based, non-pharmacological intervention that uses sound to improve sleep quality for residents in memory care and assisted living environments.</a:t>
            </a:r>
            <a:endParaRPr lang="en-US"/>
          </a:p>
          <a:p>
            <a:pPr lvl="0"/>
            <a:r>
              <a:rPr lang="en-US"/>
              <a:t> </a:t>
            </a:r>
            <a:endParaRPr lang="en-US">
              <a:cs typeface="Calibri"/>
            </a:endParaRPr>
          </a:p>
          <a:p>
            <a:pPr lvl="0"/>
            <a:r>
              <a:rPr lang="en-US">
                <a:solidFill>
                  <a:srgbClr val="0F4761"/>
                </a:solidFill>
              </a:rPr>
              <a:t>Gloves</a:t>
            </a:r>
            <a:r>
              <a:rPr lang="en-US"/>
              <a:t>: </a:t>
            </a:r>
            <a:endParaRPr lang="en-US">
              <a:cs typeface="Calibri"/>
            </a:endParaRPr>
          </a:p>
          <a:p>
            <a:pPr marL="171450" lvl="0" indent="-171450">
              <a:buSzPct val="100000"/>
              <a:buFont typeface="Arial"/>
              <a:buChar char="•"/>
            </a:pPr>
            <a:r>
              <a:rPr lang="en-US" b="1"/>
              <a:t>We lose our abilities in our skill fingers (first 3 fingers), but we keep our strength (last 2 fingers).</a:t>
            </a:r>
            <a:endParaRPr lang="en-US"/>
          </a:p>
          <a:p>
            <a:pPr marL="171450" lvl="0" indent="-171450">
              <a:buSzPct val="100000"/>
              <a:buFont typeface="Arial"/>
              <a:buChar char="•"/>
            </a:pPr>
            <a:r>
              <a:rPr lang="en-US" b="1"/>
              <a:t>(Demonstrate Hand Support: Strength and Skill) We will learn more about hand support in a little. </a:t>
            </a:r>
            <a:endParaRPr lang="en-US"/>
          </a:p>
          <a:p>
            <a:pPr marL="171450" lvl="0" indent="-171450">
              <a:buSzPct val="100000"/>
              <a:buFont typeface="Arial"/>
              <a:buChar char="•"/>
            </a:pPr>
            <a:r>
              <a:rPr lang="en-US" b="1"/>
              <a:t>Imagine buttoning your buttons, putting on your earrings, cleaning your glasses, tying your shoes... </a:t>
            </a:r>
            <a:endParaRPr lang="en-US"/>
          </a:p>
          <a:p>
            <a:pPr marL="171450" lvl="0" indent="-171450">
              <a:buSzPct val="100000"/>
              <a:buFont typeface="Arial"/>
              <a:buChar char="•"/>
            </a:pPr>
            <a:r>
              <a:rPr lang="en-US" b="1"/>
              <a:t>Do you think this would be easy or hard with loss of skill fingers?</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3D95BB67-4AFE-8CDF-EA91-01A55C968A90}"/>
              </a:ext>
            </a:extLst>
          </p:cNvPr>
          <p:cNvSpPr txBox="1">
            <a:spLocks noGrp="1"/>
          </p:cNvSpPr>
          <p:nvPr>
            <p:ph type="sldNum" sz="quarter" idx="8"/>
          </p:nvPr>
        </p:nvSpPr>
        <p:spPr/>
        <p:txBody>
          <a:bodyPr/>
          <a:lstStyle/>
          <a:p>
            <a:pPr lvl="0"/>
            <a:fld id="{CBFEE8CF-EFAC-D846-85AA-B97B7950AB75}" type="slidenum">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52163-1824-4842-06DF-3EB4F250E8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1599D4-844A-AC8A-21C7-729ABB290B54}"/>
              </a:ext>
            </a:extLst>
          </p:cNvPr>
          <p:cNvSpPr txBox="1">
            <a:spLocks noGrp="1"/>
          </p:cNvSpPr>
          <p:nvPr>
            <p:ph type="body" sz="quarter" idx="1"/>
          </p:nvPr>
        </p:nvSpPr>
        <p:spPr/>
        <p:txBody>
          <a:bodyPr/>
          <a:lstStyle/>
          <a:p>
            <a:pPr lvl="0"/>
            <a:r>
              <a:rPr lang="en-US" b="1"/>
              <a:t>What are some "Normal Dementia Behaviors” that you experienced during the Dementia Experience?</a:t>
            </a:r>
            <a:endParaRPr lang="en-US"/>
          </a:p>
          <a:p>
            <a:pPr marL="171450" lvl="0" indent="-171450">
              <a:buSzPct val="100000"/>
              <a:buFont typeface="Arial"/>
              <a:buChar char="•"/>
            </a:pPr>
            <a:r>
              <a:rPr lang="en-US"/>
              <a:t>Pause...</a:t>
            </a:r>
          </a:p>
          <a:p>
            <a:pPr marL="171450" lvl="0" indent="-171450">
              <a:buSzPct val="100000"/>
              <a:buFont typeface="Arial"/>
              <a:buChar char="•"/>
            </a:pPr>
            <a:r>
              <a:rPr lang="en-US" b="1"/>
              <a:t>Wandering? Agitation? Confusion? Lonely? Inability to process information?</a:t>
            </a:r>
            <a:endParaRPr lang="en-US"/>
          </a:p>
          <a:p>
            <a:pPr marL="171450" lvl="0" indent="-171450">
              <a:buSzPct val="100000"/>
              <a:buFont typeface="Arial"/>
              <a:buChar char="•"/>
            </a:pPr>
            <a:r>
              <a:rPr lang="en-US"/>
              <a:t>Pause...</a:t>
            </a:r>
            <a:endParaRPr lang="en-US">
              <a:cs typeface="Calibri"/>
            </a:endParaRPr>
          </a:p>
          <a:p>
            <a:pPr marL="171450" lvl="0" indent="-171450">
              <a:buSzPct val="100000"/>
              <a:buFont typeface="Arial"/>
              <a:buChar char="•"/>
            </a:pPr>
            <a:r>
              <a:rPr lang="en-US" b="1"/>
              <a:t> What are other "Normal Dementia Behaviors" that you see? </a:t>
            </a:r>
            <a:endParaRPr lang="en-US"/>
          </a:p>
          <a:p>
            <a:pPr marL="171450" lvl="0" indent="-171450">
              <a:buSzPct val="100000"/>
              <a:buFont typeface="Arial"/>
              <a:buChar char="•"/>
            </a:pPr>
            <a:r>
              <a:rPr lang="en-US"/>
              <a:t>Pause...</a:t>
            </a:r>
            <a:endParaRPr lang="en-US">
              <a:cs typeface="Calibri"/>
            </a:endParaRPr>
          </a:p>
          <a:p>
            <a:pPr lvl="0"/>
            <a:r>
              <a:rPr lang="en-US" b="1"/>
              <a:t>Combative? Resistant to help or care?</a:t>
            </a:r>
            <a:endParaRPr lang="en-US"/>
          </a:p>
          <a:p>
            <a:pPr marL="171450" lvl="0" indent="-171450">
              <a:buSzPct val="100000"/>
              <a:buFont typeface="Arial"/>
              <a:buChar char="•"/>
            </a:pPr>
            <a:r>
              <a:rPr lang="en-US" b="1"/>
              <a:t>Have any of you experienced any “Normal Dementia Behaviors” during the Dementia Experience? </a:t>
            </a:r>
            <a:endParaRPr lang="en-US"/>
          </a:p>
          <a:p>
            <a:pPr marL="171450" lvl="0" indent="-171450">
              <a:buSzPct val="100000"/>
              <a:buFont typeface="Arial"/>
              <a:buChar char="•"/>
            </a:pPr>
            <a:r>
              <a:rPr lang="en-US"/>
              <a:t>If you had any “Observers,” have them discuss what they observed.</a:t>
            </a:r>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DE270940-7F42-7D5D-1184-11BF69EF21B5}"/>
              </a:ext>
            </a:extLst>
          </p:cNvPr>
          <p:cNvSpPr txBox="1">
            <a:spLocks noGrp="1"/>
          </p:cNvSpPr>
          <p:nvPr>
            <p:ph type="sldNum" sz="quarter" idx="8"/>
          </p:nvPr>
        </p:nvSpPr>
        <p:spPr/>
        <p:txBody>
          <a:bodyPr/>
          <a:lstStyle/>
          <a:p>
            <a:pPr lvl="0"/>
            <a:fld id="{097F2026-482F-C544-BBFD-EEABEB1767E7}" type="slidenum">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Footer Placeholder 8">
            <a:extLst>
              <a:ext uri="{FF2B5EF4-FFF2-40B4-BE49-F238E27FC236}">
                <a16:creationId xmlns:a16="http://schemas.microsoft.com/office/drawing/2014/main" id="{3EDA64E6-3EFE-48FD-F1E5-19621174A735}"/>
              </a:ext>
            </a:extLst>
          </p:cNvPr>
          <p:cNvSpPr txBox="1">
            <a:spLocks noGrp="1"/>
          </p:cNvSpPr>
          <p:nvPr>
            <p:ph type="ftr" sz="quarter" idx="9"/>
          </p:nvPr>
        </p:nvSpPr>
        <p:spPr/>
        <p:txBody>
          <a:bodyPr/>
          <a:lstStyle>
            <a:lvl1pPr>
              <a:defRPr/>
            </a:lvl1pPr>
          </a:lstStyle>
          <a:p>
            <a:pPr lvl="0"/>
            <a:endParaRPr lang="en-US"/>
          </a:p>
        </p:txBody>
      </p:sp>
      <p:sp>
        <p:nvSpPr>
          <p:cNvPr id="3" name="Slide Number Placeholder 9">
            <a:extLst>
              <a:ext uri="{FF2B5EF4-FFF2-40B4-BE49-F238E27FC236}">
                <a16:creationId xmlns:a16="http://schemas.microsoft.com/office/drawing/2014/main" id="{848B8F63-8A27-92BB-BEC2-F685D9F0C42F}"/>
              </a:ext>
            </a:extLst>
          </p:cNvPr>
          <p:cNvSpPr txBox="1">
            <a:spLocks noGrp="1"/>
          </p:cNvSpPr>
          <p:nvPr>
            <p:ph type="sldNum" sz="quarter" idx="8"/>
          </p:nvPr>
        </p:nvSpPr>
        <p:spPr/>
        <p:txBody>
          <a:bodyPr/>
          <a:lstStyle>
            <a:lvl1pPr>
              <a:defRPr/>
            </a:lvl1pPr>
          </a:lstStyle>
          <a:p>
            <a:pPr lvl="0"/>
            <a:fld id="{7E16DD15-BE0B-A043-8EB6-48CE12299BB2}" type="slidenum">
              <a:t>‹#›</a:t>
            </a:fld>
            <a:endParaRPr lang="en-US"/>
          </a:p>
        </p:txBody>
      </p:sp>
    </p:spTree>
    <p:extLst>
      <p:ext uri="{BB962C8B-B14F-4D97-AF65-F5344CB8AC3E}">
        <p14:creationId xmlns:p14="http://schemas.microsoft.com/office/powerpoint/2010/main" val="9756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63A9971-D3C5-9793-83B1-8111035D52B8}"/>
              </a:ext>
            </a:extLst>
          </p:cNvPr>
          <p:cNvSpPr txBox="1">
            <a:spLocks noGrp="1"/>
          </p:cNvSpPr>
          <p:nvPr>
            <p:ph type="sldNum" sz="quarter" idx="8"/>
          </p:nvPr>
        </p:nvSpPr>
        <p:spPr/>
        <p:txBody>
          <a:bodyPr/>
          <a:lstStyle>
            <a:lvl1pPr>
              <a:defRPr/>
            </a:lvl1pPr>
          </a:lstStyle>
          <a:p>
            <a:pPr lvl="0"/>
            <a:fld id="{7F7BD77C-EC9C-074C-AF12-2B0F58F9EA93}" type="slidenum">
              <a:t>‹#›</a:t>
            </a:fld>
            <a:endParaRPr lang="en-US"/>
          </a:p>
        </p:txBody>
      </p:sp>
    </p:spTree>
    <p:extLst>
      <p:ext uri="{BB962C8B-B14F-4D97-AF65-F5344CB8AC3E}">
        <p14:creationId xmlns:p14="http://schemas.microsoft.com/office/powerpoint/2010/main" val="74665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A0D215B-445B-9259-DD92-BE3C35A4C59F}"/>
              </a:ext>
            </a:extLst>
          </p:cNvPr>
          <p:cNvSpPr/>
          <p:nvPr/>
        </p:nvSpPr>
        <p:spPr>
          <a:xfrm>
            <a:off x="8058150" y="599727"/>
            <a:ext cx="3687318" cy="5816946"/>
          </a:xfrm>
          <a:prstGeom prst="rect">
            <a:avLst/>
          </a:prstGeom>
          <a:solidFill>
            <a:srgbClr val="465359"/>
          </a:solidFill>
          <a:ln cap="flat">
            <a:noFill/>
            <a:prstDash val="solid"/>
          </a:ln>
        </p:spPr>
        <p:txBody>
          <a:bodyPr lIns="0" tIns="0" rIns="0" bIns="0"/>
          <a:lstStyle/>
          <a:p>
            <a:endParaRPr lang="en-US"/>
          </a:p>
        </p:txBody>
      </p:sp>
      <p:sp>
        <p:nvSpPr>
          <p:cNvPr id="3" name="Vertical Title 1">
            <a:extLst>
              <a:ext uri="{FF2B5EF4-FFF2-40B4-BE49-F238E27FC236}">
                <a16:creationId xmlns:a16="http://schemas.microsoft.com/office/drawing/2014/main" id="{A7EE2DC3-A145-2208-D014-51762D2302B2}"/>
              </a:ext>
            </a:extLst>
          </p:cNvPr>
          <p:cNvSpPr txBox="1">
            <a:spLocks noGrp="1"/>
          </p:cNvSpPr>
          <p:nvPr>
            <p:ph type="title" orient="vert"/>
          </p:nvPr>
        </p:nvSpPr>
        <p:spPr>
          <a:xfrm>
            <a:off x="8204197" y="863595"/>
            <a:ext cx="3124203" cy="4807329"/>
          </a:xfrm>
        </p:spPr>
        <p:txBody>
          <a:bodyPr vert="eaVert" anchor="ctr"/>
          <a:lstStyle>
            <a:lvl1pPr>
              <a:defRPr>
                <a:solidFill>
                  <a:srgbClr val="FFFFFF"/>
                </a:solidFill>
              </a:defRPr>
            </a:lvl1pPr>
          </a:lstStyle>
          <a:p>
            <a:pPr lvl="0"/>
            <a:r>
              <a:rPr lang="en-US"/>
              <a:t>Click to edit Master title style</a:t>
            </a:r>
          </a:p>
        </p:txBody>
      </p:sp>
      <p:sp>
        <p:nvSpPr>
          <p:cNvPr id="4" name="Vertical Text Placeholder 2">
            <a:extLst>
              <a:ext uri="{FF2B5EF4-FFF2-40B4-BE49-F238E27FC236}">
                <a16:creationId xmlns:a16="http://schemas.microsoft.com/office/drawing/2014/main" id="{881ED88C-0627-877D-F91D-1DE2D6093152}"/>
              </a:ext>
            </a:extLst>
          </p:cNvPr>
          <p:cNvSpPr txBox="1">
            <a:spLocks noGrp="1"/>
          </p:cNvSpPr>
          <p:nvPr>
            <p:ph type="body" orient="vert" idx="1"/>
          </p:nvPr>
        </p:nvSpPr>
        <p:spPr>
          <a:xfrm>
            <a:off x="774926" y="863595"/>
            <a:ext cx="7161626" cy="4807329"/>
          </a:xfrm>
        </p:spPr>
        <p:txBody>
          <a:bodyPr vert="eaVert" ancho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513AAC74-6B70-BA01-9806-DC34A7C8DC5E}"/>
              </a:ext>
            </a:extLst>
          </p:cNvPr>
          <p:cNvSpPr/>
          <p:nvPr/>
        </p:nvSpPr>
        <p:spPr>
          <a:xfrm>
            <a:off x="446538" y="457200"/>
            <a:ext cx="3703320" cy="94997"/>
          </a:xfrm>
          <a:prstGeom prst="rect">
            <a:avLst/>
          </a:prstGeom>
          <a:solidFill>
            <a:srgbClr val="969FA7"/>
          </a:solidFill>
          <a:ln cap="flat">
            <a:noFill/>
            <a:prstDash val="solid"/>
          </a:ln>
        </p:spPr>
        <p:txBody>
          <a:bodyPr lIns="0" tIns="0" rIns="0" bIns="0"/>
          <a:lstStyle/>
          <a:p>
            <a:endParaRPr lang="en-US"/>
          </a:p>
        </p:txBody>
      </p:sp>
      <p:sp>
        <p:nvSpPr>
          <p:cNvPr id="6" name="Rectangle 8">
            <a:extLst>
              <a:ext uri="{FF2B5EF4-FFF2-40B4-BE49-F238E27FC236}">
                <a16:creationId xmlns:a16="http://schemas.microsoft.com/office/drawing/2014/main" id="{2567B62C-8878-B615-C8D5-67935904D480}"/>
              </a:ext>
            </a:extLst>
          </p:cNvPr>
          <p:cNvSpPr/>
          <p:nvPr/>
        </p:nvSpPr>
        <p:spPr>
          <a:xfrm>
            <a:off x="8042148" y="453642"/>
            <a:ext cx="3703320" cy="98554"/>
          </a:xfrm>
          <a:prstGeom prst="rect">
            <a:avLst/>
          </a:prstGeom>
          <a:solidFill>
            <a:srgbClr val="465359"/>
          </a:solidFill>
          <a:ln cap="flat">
            <a:noFill/>
            <a:prstDash val="solid"/>
          </a:ln>
        </p:spPr>
        <p:txBody>
          <a:bodyPr lIns="0" tIns="0" rIns="0" bIns="0"/>
          <a:lstStyle/>
          <a:p>
            <a:endParaRPr lang="en-US"/>
          </a:p>
        </p:txBody>
      </p:sp>
      <p:sp>
        <p:nvSpPr>
          <p:cNvPr id="7" name="Rectangle 9">
            <a:extLst>
              <a:ext uri="{FF2B5EF4-FFF2-40B4-BE49-F238E27FC236}">
                <a16:creationId xmlns:a16="http://schemas.microsoft.com/office/drawing/2014/main" id="{E0F00836-387A-B14A-F9AC-6D593824D842}"/>
              </a:ext>
            </a:extLst>
          </p:cNvPr>
          <p:cNvSpPr/>
          <p:nvPr/>
        </p:nvSpPr>
        <p:spPr>
          <a:xfrm>
            <a:off x="4241828" y="457200"/>
            <a:ext cx="3703320" cy="91440"/>
          </a:xfrm>
          <a:prstGeom prst="rect">
            <a:avLst/>
          </a:prstGeom>
          <a:solidFill>
            <a:srgbClr val="ED8428"/>
          </a:solidFill>
          <a:ln cap="flat">
            <a:noFill/>
            <a:prstDash val="solid"/>
          </a:ln>
        </p:spPr>
        <p:txBody>
          <a:bodyPr lIns="0" tIns="0" rIns="0" bIns="0"/>
          <a:lstStyle/>
          <a:p>
            <a:endParaRPr lang="en-US"/>
          </a:p>
        </p:txBody>
      </p:sp>
      <p:sp>
        <p:nvSpPr>
          <p:cNvPr id="8" name="Date Placeholder 10">
            <a:extLst>
              <a:ext uri="{FF2B5EF4-FFF2-40B4-BE49-F238E27FC236}">
                <a16:creationId xmlns:a16="http://schemas.microsoft.com/office/drawing/2014/main" id="{109A27E8-936A-A7F8-4684-987240DBFF69}"/>
              </a:ext>
            </a:extLst>
          </p:cNvPr>
          <p:cNvSpPr txBox="1">
            <a:spLocks noGrp="1"/>
          </p:cNvSpPr>
          <p:nvPr>
            <p:ph type="dt" sz="half" idx="7"/>
          </p:nvPr>
        </p:nvSpPr>
        <p:spPr/>
        <p:txBody>
          <a:bodyPr/>
          <a:lstStyle>
            <a:lvl1pPr>
              <a:defRPr/>
            </a:lvl1pPr>
          </a:lstStyle>
          <a:p>
            <a:pPr lvl="0"/>
            <a:r>
              <a:rPr lang="en-US"/>
              <a:t>20XX</a:t>
            </a:r>
          </a:p>
        </p:txBody>
      </p:sp>
      <p:sp>
        <p:nvSpPr>
          <p:cNvPr id="9" name="Footer Placeholder 11">
            <a:extLst>
              <a:ext uri="{FF2B5EF4-FFF2-40B4-BE49-F238E27FC236}">
                <a16:creationId xmlns:a16="http://schemas.microsoft.com/office/drawing/2014/main" id="{788463A8-A289-44E2-2E0D-6310E0A366CC}"/>
              </a:ext>
            </a:extLst>
          </p:cNvPr>
          <p:cNvSpPr txBox="1">
            <a:spLocks noGrp="1"/>
          </p:cNvSpPr>
          <p:nvPr>
            <p:ph type="ftr" sz="quarter" idx="9"/>
          </p:nvPr>
        </p:nvSpPr>
        <p:spPr/>
        <p:txBody>
          <a:bodyPr/>
          <a:lstStyle>
            <a:lvl1pPr>
              <a:defRPr/>
            </a:lvl1pPr>
          </a:lstStyle>
          <a:p>
            <a:pPr lvl="0"/>
            <a:endParaRPr lang="en-US"/>
          </a:p>
        </p:txBody>
      </p:sp>
      <p:sp>
        <p:nvSpPr>
          <p:cNvPr id="10" name="Slide Number Placeholder 12">
            <a:extLst>
              <a:ext uri="{FF2B5EF4-FFF2-40B4-BE49-F238E27FC236}">
                <a16:creationId xmlns:a16="http://schemas.microsoft.com/office/drawing/2014/main" id="{38C38EE6-A59A-1763-3888-9FCF3C0000D5}"/>
              </a:ext>
            </a:extLst>
          </p:cNvPr>
          <p:cNvSpPr txBox="1">
            <a:spLocks noGrp="1"/>
          </p:cNvSpPr>
          <p:nvPr>
            <p:ph type="sldNum" sz="quarter" idx="8"/>
          </p:nvPr>
        </p:nvSpPr>
        <p:spPr/>
        <p:txBody>
          <a:bodyPr/>
          <a:lstStyle>
            <a:lvl1pPr>
              <a:defRPr/>
            </a:lvl1pPr>
          </a:lstStyle>
          <a:p>
            <a:pPr lvl="0"/>
            <a:fld id="{4C4971A7-3A78-3643-98F4-4D913A79825D}" type="slidenum">
              <a:t>‹#›</a:t>
            </a:fld>
            <a:endParaRPr lang="en-US"/>
          </a:p>
        </p:txBody>
      </p:sp>
    </p:spTree>
    <p:extLst>
      <p:ext uri="{BB962C8B-B14F-4D97-AF65-F5344CB8AC3E}">
        <p14:creationId xmlns:p14="http://schemas.microsoft.com/office/powerpoint/2010/main" val="355415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76458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Footer Placeholder 11">
            <a:extLst>
              <a:ext uri="{FF2B5EF4-FFF2-40B4-BE49-F238E27FC236}">
                <a16:creationId xmlns:a16="http://schemas.microsoft.com/office/drawing/2014/main" id="{F94ED342-9F4F-8E81-64F1-5C8E25BC76C2}"/>
              </a:ext>
            </a:extLst>
          </p:cNvPr>
          <p:cNvSpPr txBox="1">
            <a:spLocks noGrp="1"/>
          </p:cNvSpPr>
          <p:nvPr>
            <p:ph type="ftr" sz="quarter" idx="9"/>
          </p:nvPr>
        </p:nvSpPr>
        <p:spPr/>
        <p:txBody>
          <a:bodyPr/>
          <a:lstStyle>
            <a:lvl1pPr>
              <a:defRPr/>
            </a:lvl1pPr>
          </a:lstStyle>
          <a:p>
            <a:pPr lvl="0"/>
            <a:endParaRPr lang="en-US"/>
          </a:p>
        </p:txBody>
      </p:sp>
      <p:sp>
        <p:nvSpPr>
          <p:cNvPr id="3" name="Slide Number Placeholder 12">
            <a:extLst>
              <a:ext uri="{FF2B5EF4-FFF2-40B4-BE49-F238E27FC236}">
                <a16:creationId xmlns:a16="http://schemas.microsoft.com/office/drawing/2014/main" id="{13EC7178-53D2-2EDB-E901-852E9E756230}"/>
              </a:ext>
            </a:extLst>
          </p:cNvPr>
          <p:cNvSpPr txBox="1">
            <a:spLocks noGrp="1"/>
          </p:cNvSpPr>
          <p:nvPr>
            <p:ph type="sldNum" sz="quarter" idx="8"/>
          </p:nvPr>
        </p:nvSpPr>
        <p:spPr>
          <a:xfrm>
            <a:off x="10682285" y="6423916"/>
            <a:ext cx="1052510" cy="365129"/>
          </a:xfrm>
        </p:spPr>
        <p:txBody>
          <a:bodyPr/>
          <a:lstStyle>
            <a:lvl1pPr>
              <a:defRPr/>
            </a:lvl1pPr>
          </a:lstStyle>
          <a:p>
            <a:pPr lvl="0"/>
            <a:fld id="{9AABEF01-8C40-734A-A4B6-31A8ADF53899}" type="slidenum">
              <a:t>‹#›</a:t>
            </a:fld>
            <a:endParaRPr lang="en-US"/>
          </a:p>
        </p:txBody>
      </p:sp>
    </p:spTree>
    <p:extLst>
      <p:ext uri="{BB962C8B-B14F-4D97-AF65-F5344CB8AC3E}">
        <p14:creationId xmlns:p14="http://schemas.microsoft.com/office/powerpoint/2010/main" val="221889866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79047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 subtitle + picture 1">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79073D1-FAF9-E02D-7629-94E3F930185E}"/>
              </a:ext>
            </a:extLst>
          </p:cNvPr>
          <p:cNvSpPr txBox="1">
            <a:spLocks noGrp="1"/>
          </p:cNvSpPr>
          <p:nvPr>
            <p:ph type="sldNum" sz="quarter" idx="8"/>
          </p:nvPr>
        </p:nvSpPr>
        <p:spPr>
          <a:xfrm>
            <a:off x="10702603" y="6423916"/>
            <a:ext cx="1052510" cy="365129"/>
          </a:xfrm>
        </p:spPr>
        <p:txBody>
          <a:bodyPr/>
          <a:lstStyle>
            <a:lvl1pPr>
              <a:defRPr/>
            </a:lvl1pPr>
          </a:lstStyle>
          <a:p>
            <a:pPr lvl="0"/>
            <a:fld id="{2D006B5F-711B-A94D-AF59-65C31D237B1E}" type="slidenum">
              <a:t>‹#›</a:t>
            </a:fld>
            <a:endParaRPr lang="en-US"/>
          </a:p>
        </p:txBody>
      </p:sp>
      <p:sp>
        <p:nvSpPr>
          <p:cNvPr id="3" name="Picture Placeholder 8">
            <a:extLst>
              <a:ext uri="{FF2B5EF4-FFF2-40B4-BE49-F238E27FC236}">
                <a16:creationId xmlns:a16="http://schemas.microsoft.com/office/drawing/2014/main" id="{7EF6AAD7-9D1F-078F-286B-0999E02BD7CC}"/>
              </a:ext>
            </a:extLst>
          </p:cNvPr>
          <p:cNvSpPr txBox="1">
            <a:spLocks noGrp="1"/>
          </p:cNvSpPr>
          <p:nvPr>
            <p:ph type="pic" idx="4294967295"/>
          </p:nvPr>
        </p:nvSpPr>
        <p:spPr>
          <a:xfrm>
            <a:off x="4236716" y="650238"/>
            <a:ext cx="7518397" cy="5713921"/>
          </a:xfrm>
          <a:solidFill>
            <a:srgbClr val="E6C46D"/>
          </a:solidFill>
        </p:spPr>
        <p:txBody>
          <a:bodyPr anchor="t">
            <a:noAutofit/>
          </a:bodyPr>
          <a:lstStyle>
            <a:lvl1pPr>
              <a:defRPr/>
            </a:lvl1pPr>
          </a:lstStyle>
          <a:p>
            <a:pPr lvl="0"/>
            <a:r>
              <a:rPr lang="en-US"/>
              <a:t>Click icon to add picture</a:t>
            </a:r>
          </a:p>
        </p:txBody>
      </p:sp>
    </p:spTree>
    <p:extLst>
      <p:ext uri="{BB962C8B-B14F-4D97-AF65-F5344CB8AC3E}">
        <p14:creationId xmlns:p14="http://schemas.microsoft.com/office/powerpoint/2010/main" val="80298404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ntroduction bottom">
    <p:spTree>
      <p:nvGrpSpPr>
        <p:cNvPr id="1" name=""/>
        <p:cNvGrpSpPr/>
        <p:nvPr/>
      </p:nvGrpSpPr>
      <p:grpSpPr>
        <a:xfrm>
          <a:off x="0" y="0"/>
          <a:ext cx="0" cy="0"/>
          <a:chOff x="0" y="0"/>
          <a:chExt cx="0" cy="0"/>
        </a:xfrm>
      </p:grpSpPr>
      <p:sp>
        <p:nvSpPr>
          <p:cNvPr id="2" name="Date Placeholder 8">
            <a:extLst>
              <a:ext uri="{FF2B5EF4-FFF2-40B4-BE49-F238E27FC236}">
                <a16:creationId xmlns:a16="http://schemas.microsoft.com/office/drawing/2014/main" id="{86570F95-51BE-D2C2-71D2-C735D03DB5AA}"/>
              </a:ext>
            </a:extLst>
          </p:cNvPr>
          <p:cNvSpPr txBox="1">
            <a:spLocks noGrp="1"/>
          </p:cNvSpPr>
          <p:nvPr>
            <p:ph type="dt" sz="half" idx="7"/>
          </p:nvPr>
        </p:nvSpPr>
        <p:spPr/>
        <p:txBody>
          <a:bodyPr/>
          <a:lstStyle>
            <a:lvl1pPr>
              <a:defRPr/>
            </a:lvl1pPr>
          </a:lstStyle>
          <a:p>
            <a:pPr lvl="0"/>
            <a:r>
              <a:rPr lang="en-US"/>
              <a:t>20XX</a:t>
            </a:r>
          </a:p>
        </p:txBody>
      </p:sp>
      <p:sp>
        <p:nvSpPr>
          <p:cNvPr id="3" name="Slide Number Placeholder 13">
            <a:extLst>
              <a:ext uri="{FF2B5EF4-FFF2-40B4-BE49-F238E27FC236}">
                <a16:creationId xmlns:a16="http://schemas.microsoft.com/office/drawing/2014/main" id="{0C53FA36-A7E4-292B-C02B-A8DDC150221F}"/>
              </a:ext>
            </a:extLst>
          </p:cNvPr>
          <p:cNvSpPr txBox="1">
            <a:spLocks noGrp="1"/>
          </p:cNvSpPr>
          <p:nvPr>
            <p:ph type="sldNum" sz="quarter" idx="8"/>
          </p:nvPr>
        </p:nvSpPr>
        <p:spPr>
          <a:xfrm>
            <a:off x="10672126" y="6423916"/>
            <a:ext cx="1052510" cy="365129"/>
          </a:xfrm>
        </p:spPr>
        <p:txBody>
          <a:bodyPr/>
          <a:lstStyle>
            <a:lvl1pPr>
              <a:defRPr/>
            </a:lvl1pPr>
          </a:lstStyle>
          <a:p>
            <a:pPr lvl="0"/>
            <a:fld id="{6742ADBB-2804-CE4B-90D9-1B0AFCE3A9B8}" type="slidenum">
              <a:t>‹#›</a:t>
            </a:fld>
            <a:endParaRPr lang="en-US"/>
          </a:p>
        </p:txBody>
      </p:sp>
    </p:spTree>
    <p:extLst>
      <p:ext uri="{BB962C8B-B14F-4D97-AF65-F5344CB8AC3E}">
        <p14:creationId xmlns:p14="http://schemas.microsoft.com/office/powerpoint/2010/main" val="126651295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17145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1">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0B036C99-C5D9-AF3C-89EA-3BC3670B029F}"/>
              </a:ext>
            </a:extLst>
          </p:cNvPr>
          <p:cNvSpPr txBox="1">
            <a:spLocks noGrp="1"/>
          </p:cNvSpPr>
          <p:nvPr>
            <p:ph type="dt" sz="half" idx="7"/>
          </p:nvPr>
        </p:nvSpPr>
        <p:spPr/>
        <p:txBody>
          <a:bodyPr/>
          <a:lstStyle>
            <a:lvl1pPr>
              <a:defRPr/>
            </a:lvl1pPr>
          </a:lstStyle>
          <a:p>
            <a:pPr lvl="0"/>
            <a:r>
              <a:rPr lang="en-US"/>
              <a:t>20XX</a:t>
            </a:r>
          </a:p>
        </p:txBody>
      </p:sp>
      <p:sp>
        <p:nvSpPr>
          <p:cNvPr id="3" name="Slide Number Placeholder 6">
            <a:extLst>
              <a:ext uri="{FF2B5EF4-FFF2-40B4-BE49-F238E27FC236}">
                <a16:creationId xmlns:a16="http://schemas.microsoft.com/office/drawing/2014/main" id="{E5C1AEC9-20AB-73C9-964A-A5C8B5F5B9FB}"/>
              </a:ext>
            </a:extLst>
          </p:cNvPr>
          <p:cNvSpPr txBox="1">
            <a:spLocks noGrp="1"/>
          </p:cNvSpPr>
          <p:nvPr>
            <p:ph type="sldNum" sz="quarter" idx="8"/>
          </p:nvPr>
        </p:nvSpPr>
        <p:spPr>
          <a:xfrm>
            <a:off x="10558302" y="6423916"/>
            <a:ext cx="1166335" cy="365129"/>
          </a:xfrm>
        </p:spPr>
        <p:txBody>
          <a:bodyPr/>
          <a:lstStyle>
            <a:lvl1pPr>
              <a:defRPr/>
            </a:lvl1pPr>
          </a:lstStyle>
          <a:p>
            <a:pPr lvl="0"/>
            <a:fld id="{7252857E-46FA-5542-9416-F70993FFA9D3}" type="slidenum">
              <a:t>‹#›</a:t>
            </a:fld>
            <a:endParaRPr lang="en-US"/>
          </a:p>
        </p:txBody>
      </p:sp>
    </p:spTree>
    <p:extLst>
      <p:ext uri="{BB962C8B-B14F-4D97-AF65-F5344CB8AC3E}">
        <p14:creationId xmlns:p14="http://schemas.microsoft.com/office/powerpoint/2010/main" val="65383110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 subtitle + picture 2">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700D840-5719-E235-162C-51178A9DD445}"/>
              </a:ext>
            </a:extLst>
          </p:cNvPr>
          <p:cNvSpPr txBox="1">
            <a:spLocks noGrp="1"/>
          </p:cNvSpPr>
          <p:nvPr>
            <p:ph type="dt" sz="half" idx="7"/>
          </p:nvPr>
        </p:nvSpPr>
        <p:spPr/>
        <p:txBody>
          <a:bodyPr/>
          <a:lstStyle>
            <a:lvl1pPr>
              <a:defRPr/>
            </a:lvl1pPr>
          </a:lstStyle>
          <a:p>
            <a:pPr lvl="0"/>
            <a:r>
              <a:rPr lang="en-US"/>
              <a:t>20XX</a:t>
            </a:r>
          </a:p>
        </p:txBody>
      </p:sp>
      <p:sp>
        <p:nvSpPr>
          <p:cNvPr id="3" name="Slide Number Placeholder 5">
            <a:extLst>
              <a:ext uri="{FF2B5EF4-FFF2-40B4-BE49-F238E27FC236}">
                <a16:creationId xmlns:a16="http://schemas.microsoft.com/office/drawing/2014/main" id="{FA388B05-7E73-9867-9432-023AFCC9C224}"/>
              </a:ext>
            </a:extLst>
          </p:cNvPr>
          <p:cNvSpPr txBox="1">
            <a:spLocks noGrp="1"/>
          </p:cNvSpPr>
          <p:nvPr>
            <p:ph type="sldNum" sz="quarter" idx="8"/>
          </p:nvPr>
        </p:nvSpPr>
        <p:spPr>
          <a:xfrm>
            <a:off x="10682285" y="6423916"/>
            <a:ext cx="1052510" cy="365129"/>
          </a:xfrm>
        </p:spPr>
        <p:txBody>
          <a:bodyPr/>
          <a:lstStyle>
            <a:lvl1pPr>
              <a:defRPr/>
            </a:lvl1pPr>
          </a:lstStyle>
          <a:p>
            <a:pPr lvl="0"/>
            <a:fld id="{6787702E-64BD-1B4C-BF99-C8D17722C2DF}" type="slidenum">
              <a:t>‹#›</a:t>
            </a:fld>
            <a:endParaRPr lang="en-US"/>
          </a:p>
        </p:txBody>
      </p:sp>
    </p:spTree>
    <p:extLst>
      <p:ext uri="{BB962C8B-B14F-4D97-AF65-F5344CB8AC3E}">
        <p14:creationId xmlns:p14="http://schemas.microsoft.com/office/powerpoint/2010/main" val="31290788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868162EC-1B34-F445-6777-66FA4F4286FC}"/>
              </a:ext>
            </a:extLst>
          </p:cNvPr>
          <p:cNvSpPr txBox="1">
            <a:spLocks noGrp="1"/>
          </p:cNvSpPr>
          <p:nvPr>
            <p:ph type="sldNum" sz="quarter" idx="8"/>
          </p:nvPr>
        </p:nvSpPr>
        <p:spPr/>
        <p:txBody>
          <a:bodyPr/>
          <a:lstStyle>
            <a:lvl1pPr>
              <a:defRPr/>
            </a:lvl1pPr>
          </a:lstStyle>
          <a:p>
            <a:pPr lvl="0"/>
            <a:fld id="{BD49B997-F4CF-7E42-A61A-9AD1FD74B627}" type="slidenum">
              <a:t>‹#›</a:t>
            </a:fld>
            <a:endParaRPr lang="en-US"/>
          </a:p>
        </p:txBody>
      </p:sp>
    </p:spTree>
    <p:extLst>
      <p:ext uri="{BB962C8B-B14F-4D97-AF65-F5344CB8AC3E}">
        <p14:creationId xmlns:p14="http://schemas.microsoft.com/office/powerpoint/2010/main" val="3512460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2">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ECAA273B-218B-FAED-43EF-79303958DFAE}"/>
              </a:ext>
            </a:extLst>
          </p:cNvPr>
          <p:cNvSpPr txBox="1">
            <a:spLocks noGrp="1"/>
          </p:cNvSpPr>
          <p:nvPr>
            <p:ph type="dt" sz="half" idx="7"/>
          </p:nvPr>
        </p:nvSpPr>
        <p:spPr/>
        <p:txBody>
          <a:bodyPr/>
          <a:lstStyle>
            <a:lvl1pPr>
              <a:defRPr/>
            </a:lvl1pPr>
          </a:lstStyle>
          <a:p>
            <a:pPr lvl="0"/>
            <a:r>
              <a:rPr lang="en-US"/>
              <a:t>20XX</a:t>
            </a:r>
          </a:p>
        </p:txBody>
      </p:sp>
      <p:sp>
        <p:nvSpPr>
          <p:cNvPr id="3" name="Slide Number Placeholder 6">
            <a:extLst>
              <a:ext uri="{FF2B5EF4-FFF2-40B4-BE49-F238E27FC236}">
                <a16:creationId xmlns:a16="http://schemas.microsoft.com/office/drawing/2014/main" id="{E246FB6E-84B8-5595-600F-0D8906AB0E43}"/>
              </a:ext>
            </a:extLst>
          </p:cNvPr>
          <p:cNvSpPr txBox="1">
            <a:spLocks noGrp="1"/>
          </p:cNvSpPr>
          <p:nvPr>
            <p:ph type="sldNum" sz="quarter" idx="8"/>
          </p:nvPr>
        </p:nvSpPr>
        <p:spPr>
          <a:xfrm>
            <a:off x="10558302" y="6423916"/>
            <a:ext cx="1166335" cy="365129"/>
          </a:xfrm>
        </p:spPr>
        <p:txBody>
          <a:bodyPr/>
          <a:lstStyle>
            <a:lvl1pPr>
              <a:defRPr/>
            </a:lvl1pPr>
          </a:lstStyle>
          <a:p>
            <a:pPr lvl="0"/>
            <a:fld id="{762C47B9-330C-3D47-9B2A-811E5B573F99}" type="slidenum">
              <a:t>‹#›</a:t>
            </a:fld>
            <a:endParaRPr lang="en-US"/>
          </a:p>
        </p:txBody>
      </p:sp>
    </p:spTree>
    <p:extLst>
      <p:ext uri="{BB962C8B-B14F-4D97-AF65-F5344CB8AC3E}">
        <p14:creationId xmlns:p14="http://schemas.microsoft.com/office/powerpoint/2010/main" val="2022334540"/>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DC74FEC5-D39C-6F7A-D892-92CF8B979B25}"/>
              </a:ext>
            </a:extLst>
          </p:cNvPr>
          <p:cNvSpPr txBox="1">
            <a:spLocks noGrp="1"/>
          </p:cNvSpPr>
          <p:nvPr>
            <p:ph type="ftr" sz="quarter" idx="9"/>
          </p:nvPr>
        </p:nvSpPr>
        <p:spPr/>
        <p:txBody>
          <a:bodyPr/>
          <a:lstStyle>
            <a:lvl1pPr>
              <a:defRPr/>
            </a:lvl1pPr>
          </a:lstStyle>
          <a:p>
            <a:pPr lvl="0"/>
            <a:endParaRPr lang="en-US"/>
          </a:p>
        </p:txBody>
      </p:sp>
      <p:sp>
        <p:nvSpPr>
          <p:cNvPr id="3" name="Slide Number Placeholder 7">
            <a:extLst>
              <a:ext uri="{FF2B5EF4-FFF2-40B4-BE49-F238E27FC236}">
                <a16:creationId xmlns:a16="http://schemas.microsoft.com/office/drawing/2014/main" id="{EB7E0B01-2816-FCCE-3E8E-0A4348BECB6E}"/>
              </a:ext>
            </a:extLst>
          </p:cNvPr>
          <p:cNvSpPr txBox="1">
            <a:spLocks noGrp="1"/>
          </p:cNvSpPr>
          <p:nvPr>
            <p:ph type="sldNum" sz="quarter" idx="8"/>
          </p:nvPr>
        </p:nvSpPr>
        <p:spPr>
          <a:xfrm>
            <a:off x="10677339" y="6423916"/>
            <a:ext cx="1052510" cy="365129"/>
          </a:xfrm>
        </p:spPr>
        <p:txBody>
          <a:bodyPr/>
          <a:lstStyle>
            <a:lvl1pPr>
              <a:defRPr/>
            </a:lvl1pPr>
          </a:lstStyle>
          <a:p>
            <a:pPr lvl="0"/>
            <a:fld id="{5AE15A44-402A-2E45-8B90-7DB84DD36391}" type="slidenum">
              <a:t>‹#›</a:t>
            </a:fld>
            <a:endParaRPr lang="en-US"/>
          </a:p>
        </p:txBody>
      </p:sp>
    </p:spTree>
    <p:extLst>
      <p:ext uri="{BB962C8B-B14F-4D97-AF65-F5344CB8AC3E}">
        <p14:creationId xmlns:p14="http://schemas.microsoft.com/office/powerpoint/2010/main" val="48215976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Footer Placeholder 8">
            <a:extLst>
              <a:ext uri="{FF2B5EF4-FFF2-40B4-BE49-F238E27FC236}">
                <a16:creationId xmlns:a16="http://schemas.microsoft.com/office/drawing/2014/main" id="{8CDAF184-F349-F622-DE34-56C0A507004C}"/>
              </a:ext>
            </a:extLst>
          </p:cNvPr>
          <p:cNvSpPr txBox="1">
            <a:spLocks noGrp="1"/>
          </p:cNvSpPr>
          <p:nvPr>
            <p:ph type="ftr" sz="quarter" idx="9"/>
          </p:nvPr>
        </p:nvSpPr>
        <p:spPr/>
        <p:txBody>
          <a:bodyPr/>
          <a:lstStyle>
            <a:lvl1pPr>
              <a:defRPr/>
            </a:lvl1pPr>
          </a:lstStyle>
          <a:p>
            <a:pPr lvl="0"/>
            <a:endParaRPr lang="en-US"/>
          </a:p>
        </p:txBody>
      </p:sp>
      <p:sp>
        <p:nvSpPr>
          <p:cNvPr id="3" name="Slide Number Placeholder 9">
            <a:extLst>
              <a:ext uri="{FF2B5EF4-FFF2-40B4-BE49-F238E27FC236}">
                <a16:creationId xmlns:a16="http://schemas.microsoft.com/office/drawing/2014/main" id="{0CFB511C-2410-B20D-15FE-F0D53EED1139}"/>
              </a:ext>
            </a:extLst>
          </p:cNvPr>
          <p:cNvSpPr txBox="1">
            <a:spLocks noGrp="1"/>
          </p:cNvSpPr>
          <p:nvPr>
            <p:ph type="sldNum" sz="quarter" idx="8"/>
          </p:nvPr>
        </p:nvSpPr>
        <p:spPr/>
        <p:txBody>
          <a:bodyPr/>
          <a:lstStyle>
            <a:lvl1pPr>
              <a:defRPr/>
            </a:lvl1pPr>
          </a:lstStyle>
          <a:p>
            <a:pPr lvl="0"/>
            <a:fld id="{39813D00-4005-5B42-AE58-4475E7F6FB42}" type="slidenum">
              <a:t>‹#›</a:t>
            </a:fld>
            <a:endParaRPr lang="en-US"/>
          </a:p>
        </p:txBody>
      </p:sp>
    </p:spTree>
    <p:extLst>
      <p:ext uri="{BB962C8B-B14F-4D97-AF65-F5344CB8AC3E}">
        <p14:creationId xmlns:p14="http://schemas.microsoft.com/office/powerpoint/2010/main" val="2191797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B0596E12-3300-5086-A333-8E88091EF3D2}"/>
              </a:ext>
            </a:extLst>
          </p:cNvPr>
          <p:cNvSpPr txBox="1">
            <a:spLocks noGrp="1"/>
          </p:cNvSpPr>
          <p:nvPr>
            <p:ph type="ftr" sz="quarter" idx="9"/>
          </p:nvPr>
        </p:nvSpPr>
        <p:spPr/>
        <p:txBody>
          <a:bodyPr/>
          <a:lstStyle>
            <a:lvl1pPr>
              <a:defRPr/>
            </a:lvl1pPr>
          </a:lstStyle>
          <a:p>
            <a:pPr lvl="0"/>
            <a:endParaRPr lang="en-US"/>
          </a:p>
        </p:txBody>
      </p:sp>
      <p:sp>
        <p:nvSpPr>
          <p:cNvPr id="3" name="Slide Number Placeholder 6">
            <a:extLst>
              <a:ext uri="{FF2B5EF4-FFF2-40B4-BE49-F238E27FC236}">
                <a16:creationId xmlns:a16="http://schemas.microsoft.com/office/drawing/2014/main" id="{D56F2FFF-229B-5627-7212-8BF3E451A392}"/>
              </a:ext>
            </a:extLst>
          </p:cNvPr>
          <p:cNvSpPr txBox="1">
            <a:spLocks noGrp="1"/>
          </p:cNvSpPr>
          <p:nvPr>
            <p:ph type="sldNum" sz="quarter" idx="8"/>
          </p:nvPr>
        </p:nvSpPr>
        <p:spPr/>
        <p:txBody>
          <a:bodyPr/>
          <a:lstStyle>
            <a:lvl1pPr>
              <a:defRPr/>
            </a:lvl1pPr>
          </a:lstStyle>
          <a:p>
            <a:pPr lvl="0"/>
            <a:fld id="{DC779431-89FB-224F-8B97-B4064FE4D2CB}" type="slidenum">
              <a:t>‹#›</a:t>
            </a:fld>
            <a:endParaRPr lang="en-US"/>
          </a:p>
        </p:txBody>
      </p:sp>
    </p:spTree>
    <p:extLst>
      <p:ext uri="{BB962C8B-B14F-4D97-AF65-F5344CB8AC3E}">
        <p14:creationId xmlns:p14="http://schemas.microsoft.com/office/powerpoint/2010/main" val="2931703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15AE18C0-49EF-F8C8-28AC-B295EC64BEC7}"/>
              </a:ext>
            </a:extLst>
          </p:cNvPr>
          <p:cNvSpPr txBox="1">
            <a:spLocks noGrp="1"/>
          </p:cNvSpPr>
          <p:nvPr>
            <p:ph idx="4294967295"/>
          </p:nvPr>
        </p:nvSpPr>
        <p:spPr>
          <a:xfrm>
            <a:off x="6416033" y="2926052"/>
            <a:ext cx="5194770" cy="2934995"/>
          </a:xfrm>
        </p:spPr>
        <p:txBody>
          <a:bodyPr ancho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6">
            <a:extLst>
              <a:ext uri="{FF2B5EF4-FFF2-40B4-BE49-F238E27FC236}">
                <a16:creationId xmlns:a16="http://schemas.microsoft.com/office/drawing/2014/main" id="{7B763939-B961-E527-3B72-047BBB83DA30}"/>
              </a:ext>
            </a:extLst>
          </p:cNvPr>
          <p:cNvSpPr txBox="1">
            <a:spLocks noGrp="1"/>
          </p:cNvSpPr>
          <p:nvPr>
            <p:ph type="dt" sz="half" idx="7"/>
          </p:nvPr>
        </p:nvSpPr>
        <p:spPr/>
        <p:txBody>
          <a:bodyPr/>
          <a:lstStyle>
            <a:lvl1pPr>
              <a:defRPr/>
            </a:lvl1pPr>
          </a:lstStyle>
          <a:p>
            <a:pPr lvl="0"/>
            <a:r>
              <a:rPr lang="en-US"/>
              <a:t>20XX</a:t>
            </a:r>
          </a:p>
        </p:txBody>
      </p:sp>
      <p:sp>
        <p:nvSpPr>
          <p:cNvPr id="4" name="Footer Placeholder 7">
            <a:extLst>
              <a:ext uri="{FF2B5EF4-FFF2-40B4-BE49-F238E27FC236}">
                <a16:creationId xmlns:a16="http://schemas.microsoft.com/office/drawing/2014/main" id="{AF35C40E-3B65-E84F-6C80-BA9B3789C8F3}"/>
              </a:ext>
            </a:extLst>
          </p:cNvPr>
          <p:cNvSpPr txBox="1">
            <a:spLocks noGrp="1"/>
          </p:cNvSpPr>
          <p:nvPr>
            <p:ph type="ftr" sz="quarter" idx="9"/>
          </p:nvPr>
        </p:nvSpPr>
        <p:spPr/>
        <p:txBody>
          <a:bodyPr/>
          <a:lstStyle>
            <a:lvl1pPr>
              <a:defRPr/>
            </a:lvl1pPr>
          </a:lstStyle>
          <a:p>
            <a:pPr lvl="0"/>
            <a:endParaRPr lang="en-US"/>
          </a:p>
        </p:txBody>
      </p:sp>
      <p:sp>
        <p:nvSpPr>
          <p:cNvPr id="5" name="Slide Number Placeholder 8">
            <a:extLst>
              <a:ext uri="{FF2B5EF4-FFF2-40B4-BE49-F238E27FC236}">
                <a16:creationId xmlns:a16="http://schemas.microsoft.com/office/drawing/2014/main" id="{E3F88351-8DD7-B9E8-2F72-1072E38AEB09}"/>
              </a:ext>
            </a:extLst>
          </p:cNvPr>
          <p:cNvSpPr txBox="1">
            <a:spLocks noGrp="1"/>
          </p:cNvSpPr>
          <p:nvPr>
            <p:ph type="sldNum" sz="quarter" idx="8"/>
          </p:nvPr>
        </p:nvSpPr>
        <p:spPr/>
        <p:txBody>
          <a:bodyPr/>
          <a:lstStyle>
            <a:lvl1pPr>
              <a:defRPr/>
            </a:lvl1pPr>
          </a:lstStyle>
          <a:p>
            <a:pPr lvl="0"/>
            <a:fld id="{0B482609-F3E5-654A-B974-D6B53CBFCB97}" type="slidenum">
              <a:t>‹#›</a:t>
            </a:fld>
            <a:endParaRPr lang="en-US"/>
          </a:p>
        </p:txBody>
      </p:sp>
    </p:spTree>
    <p:extLst>
      <p:ext uri="{BB962C8B-B14F-4D97-AF65-F5344CB8AC3E}">
        <p14:creationId xmlns:p14="http://schemas.microsoft.com/office/powerpoint/2010/main" val="1935168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050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6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Date Placeholder 7">
            <a:extLst>
              <a:ext uri="{FF2B5EF4-FFF2-40B4-BE49-F238E27FC236}">
                <a16:creationId xmlns:a16="http://schemas.microsoft.com/office/drawing/2014/main" id="{28CBD2C6-42E1-44FB-E64D-7062CAA39D72}"/>
              </a:ext>
            </a:extLst>
          </p:cNvPr>
          <p:cNvSpPr txBox="1">
            <a:spLocks noGrp="1"/>
          </p:cNvSpPr>
          <p:nvPr>
            <p:ph type="dt" sz="half" idx="7"/>
          </p:nvPr>
        </p:nvSpPr>
        <p:spPr>
          <a:xfrm>
            <a:off x="7605951" y="6456916"/>
            <a:ext cx="2844798" cy="365129"/>
          </a:xfrm>
        </p:spPr>
        <p:txBody>
          <a:bodyPr/>
          <a:lstStyle>
            <a:lvl1pPr>
              <a:defRPr/>
            </a:lvl1pPr>
          </a:lstStyle>
          <a:p>
            <a:pPr lvl="0"/>
            <a:r>
              <a:rPr lang="en-US"/>
              <a:t>20XX</a:t>
            </a:r>
          </a:p>
        </p:txBody>
      </p:sp>
      <p:sp>
        <p:nvSpPr>
          <p:cNvPr id="3" name="Footer Placeholder 9">
            <a:extLst>
              <a:ext uri="{FF2B5EF4-FFF2-40B4-BE49-F238E27FC236}">
                <a16:creationId xmlns:a16="http://schemas.microsoft.com/office/drawing/2014/main" id="{043C4953-38F0-F597-65D6-AE9902213FFF}"/>
              </a:ext>
            </a:extLst>
          </p:cNvPr>
          <p:cNvSpPr txBox="1">
            <a:spLocks noGrp="1"/>
          </p:cNvSpPr>
          <p:nvPr>
            <p:ph type="ftr" sz="quarter" idx="9"/>
          </p:nvPr>
        </p:nvSpPr>
        <p:spPr>
          <a:xfrm>
            <a:off x="581192" y="6452591"/>
            <a:ext cx="6917207" cy="365129"/>
          </a:xfrm>
        </p:spPr>
        <p:txBody>
          <a:bodyPr/>
          <a:lstStyle>
            <a:lvl1pPr>
              <a:defRPr/>
            </a:lvl1pPr>
          </a:lstStyle>
          <a:p>
            <a:pPr lvl="0"/>
            <a:endParaRPr lang="en-US"/>
          </a:p>
        </p:txBody>
      </p:sp>
      <p:sp>
        <p:nvSpPr>
          <p:cNvPr id="4" name="Slide Number Placeholder 10">
            <a:extLst>
              <a:ext uri="{FF2B5EF4-FFF2-40B4-BE49-F238E27FC236}">
                <a16:creationId xmlns:a16="http://schemas.microsoft.com/office/drawing/2014/main" id="{C986CF7A-1E23-A335-951C-A5EA1A784DDF}"/>
              </a:ext>
            </a:extLst>
          </p:cNvPr>
          <p:cNvSpPr txBox="1">
            <a:spLocks noGrp="1"/>
          </p:cNvSpPr>
          <p:nvPr>
            <p:ph type="sldNum" sz="quarter" idx="8"/>
          </p:nvPr>
        </p:nvSpPr>
        <p:spPr>
          <a:xfrm>
            <a:off x="10558302" y="6456916"/>
            <a:ext cx="1052510" cy="365129"/>
          </a:xfrm>
        </p:spPr>
        <p:txBody>
          <a:bodyPr/>
          <a:lstStyle>
            <a:lvl1pPr>
              <a:defRPr/>
            </a:lvl1pPr>
          </a:lstStyle>
          <a:p>
            <a:pPr lvl="0"/>
            <a:fld id="{18D57412-A436-DD4A-8896-6563BFBE7A7C}" type="slidenum">
              <a:t>‹#›</a:t>
            </a:fld>
            <a:endParaRPr lang="en-US"/>
          </a:p>
        </p:txBody>
      </p:sp>
    </p:spTree>
    <p:extLst>
      <p:ext uri="{BB962C8B-B14F-4D97-AF65-F5344CB8AC3E}">
        <p14:creationId xmlns:p14="http://schemas.microsoft.com/office/powerpoint/2010/main" val="374952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A966BF9D-1EA3-304B-FC1F-A911D01D8066}"/>
              </a:ext>
            </a:extLst>
          </p:cNvPr>
          <p:cNvSpPr txBox="1">
            <a:spLocks noGrp="1"/>
          </p:cNvSpPr>
          <p:nvPr>
            <p:ph type="ftr" sz="quarter" idx="9"/>
          </p:nvPr>
        </p:nvSpPr>
        <p:spPr/>
        <p:txBody>
          <a:bodyPr/>
          <a:lstStyle>
            <a:lvl1pPr>
              <a:defRPr/>
            </a:lvl1pPr>
          </a:lstStyle>
          <a:p>
            <a:pPr lvl="0"/>
            <a:endParaRPr lang="en-US"/>
          </a:p>
        </p:txBody>
      </p:sp>
      <p:sp>
        <p:nvSpPr>
          <p:cNvPr id="3" name="Slide Number Placeholder 6">
            <a:extLst>
              <a:ext uri="{FF2B5EF4-FFF2-40B4-BE49-F238E27FC236}">
                <a16:creationId xmlns:a16="http://schemas.microsoft.com/office/drawing/2014/main" id="{3B8546C6-33BA-6ECB-5F41-097254555FF0}"/>
              </a:ext>
            </a:extLst>
          </p:cNvPr>
          <p:cNvSpPr txBox="1">
            <a:spLocks noGrp="1"/>
          </p:cNvSpPr>
          <p:nvPr>
            <p:ph type="sldNum" sz="quarter" idx="8"/>
          </p:nvPr>
        </p:nvSpPr>
        <p:spPr/>
        <p:txBody>
          <a:bodyPr/>
          <a:lstStyle>
            <a:lvl1pPr>
              <a:defRPr/>
            </a:lvl1pPr>
          </a:lstStyle>
          <a:p>
            <a:pPr lvl="0"/>
            <a:fld id="{F97DCAA6-008E-1743-8FBF-11B2F9444613}" type="slidenum">
              <a:t>‹#›</a:t>
            </a:fld>
            <a:endParaRPr lang="en-US"/>
          </a:p>
        </p:txBody>
      </p:sp>
    </p:spTree>
    <p:extLst>
      <p:ext uri="{BB962C8B-B14F-4D97-AF65-F5344CB8AC3E}">
        <p14:creationId xmlns:p14="http://schemas.microsoft.com/office/powerpoint/2010/main" val="3257421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16FD4F-8CDA-390A-94DD-FB32B5739A68}"/>
              </a:ext>
            </a:extLst>
          </p:cNvPr>
          <p:cNvSpPr txBox="1">
            <a:spLocks noGrp="1"/>
          </p:cNvSpPr>
          <p:nvPr>
            <p:ph type="title"/>
          </p:nvPr>
        </p:nvSpPr>
        <p:spPr>
          <a:xfrm>
            <a:off x="581192" y="705121"/>
            <a:ext cx="11029611" cy="1189552"/>
          </a:xfrm>
          <a:prstGeom prst="rect">
            <a:avLst/>
          </a:prstGeom>
          <a:noFill/>
          <a:ln>
            <a:noFill/>
          </a:ln>
        </p:spPr>
        <p:txBody>
          <a:bodyPr vert="horz" wrap="square" lIns="91440" tIns="45720" rIns="91440" bIns="45720" anchor="b"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39159566-31F9-B1B5-B01F-38795B99F249}"/>
              </a:ext>
            </a:extLst>
          </p:cNvPr>
          <p:cNvSpPr txBox="1">
            <a:spLocks noGrp="1"/>
          </p:cNvSpPr>
          <p:nvPr>
            <p:ph type="body" idx="1"/>
          </p:nvPr>
        </p:nvSpPr>
        <p:spPr>
          <a:xfrm>
            <a:off x="581192" y="2335999"/>
            <a:ext cx="11029611" cy="3652049"/>
          </a:xfrm>
          <a:prstGeom prst="rect">
            <a:avLst/>
          </a:prstGeom>
          <a:noFill/>
          <a:ln>
            <a:noFill/>
          </a:ln>
        </p:spPr>
        <p:txBody>
          <a:bodyPr vert="horz" wrap="square" lIns="91440" tIns="45720" rIns="91440" bIns="45720" anchor="ctr"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BF2F02-1A8F-985F-F99C-C3443EC5DAFF}"/>
              </a:ext>
            </a:extLst>
          </p:cNvPr>
          <p:cNvSpPr txBox="1">
            <a:spLocks noGrp="1"/>
          </p:cNvSpPr>
          <p:nvPr>
            <p:ph type="dt" sz="half" idx="2"/>
          </p:nvPr>
        </p:nvSpPr>
        <p:spPr>
          <a:xfrm>
            <a:off x="7605951" y="6423916"/>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900" b="0" i="0" u="none" strike="noStrike" kern="1200" cap="none" spc="0" baseline="0">
                <a:solidFill>
                  <a:srgbClr val="404040"/>
                </a:solidFill>
                <a:uFillTx/>
                <a:latin typeface="Gill Sans MT"/>
              </a:defRPr>
            </a:lvl1pPr>
          </a:lstStyle>
          <a:p>
            <a:pPr lvl="0"/>
            <a:r>
              <a:rPr lang="en-US"/>
              <a:t>20XX</a:t>
            </a:r>
          </a:p>
        </p:txBody>
      </p:sp>
      <p:sp>
        <p:nvSpPr>
          <p:cNvPr id="5" name="Footer Placeholder 4">
            <a:extLst>
              <a:ext uri="{FF2B5EF4-FFF2-40B4-BE49-F238E27FC236}">
                <a16:creationId xmlns:a16="http://schemas.microsoft.com/office/drawing/2014/main" id="{C536CD27-E539-D1CA-5F43-3DC0D9E9644D}"/>
              </a:ext>
            </a:extLst>
          </p:cNvPr>
          <p:cNvSpPr txBox="1">
            <a:spLocks noGrp="1"/>
          </p:cNvSpPr>
          <p:nvPr>
            <p:ph type="ftr" sz="quarter" idx="3"/>
          </p:nvPr>
        </p:nvSpPr>
        <p:spPr>
          <a:xfrm>
            <a:off x="581192" y="6423916"/>
            <a:ext cx="6917207"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all" spc="0" baseline="0">
                <a:solidFill>
                  <a:srgbClr val="404040"/>
                </a:solidFill>
                <a:uFillTx/>
                <a:latin typeface="Gill Sans MT"/>
              </a:defRPr>
            </a:lvl1pPr>
          </a:lstStyle>
          <a:p>
            <a:pPr lvl="0"/>
            <a:endParaRPr lang="en-US"/>
          </a:p>
        </p:txBody>
      </p:sp>
      <p:sp>
        <p:nvSpPr>
          <p:cNvPr id="6" name="Slide Number Placeholder 5">
            <a:extLst>
              <a:ext uri="{FF2B5EF4-FFF2-40B4-BE49-F238E27FC236}">
                <a16:creationId xmlns:a16="http://schemas.microsoft.com/office/drawing/2014/main" id="{05D8C9B4-6499-E26C-AE79-ACCCC5B0D117}"/>
              </a:ext>
            </a:extLst>
          </p:cNvPr>
          <p:cNvSpPr txBox="1">
            <a:spLocks noGrp="1"/>
          </p:cNvSpPr>
          <p:nvPr>
            <p:ph type="sldNum" sz="quarter" idx="4"/>
          </p:nvPr>
        </p:nvSpPr>
        <p:spPr>
          <a:xfrm>
            <a:off x="10558302" y="6423916"/>
            <a:ext cx="105251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900" b="0" i="0" u="none" strike="noStrike" kern="1200" cap="none" spc="0" baseline="0">
                <a:solidFill>
                  <a:srgbClr val="404040"/>
                </a:solidFill>
                <a:uFillTx/>
                <a:latin typeface="Gill Sans MT"/>
              </a:defRPr>
            </a:lvl1pPr>
          </a:lstStyle>
          <a:p>
            <a:pPr lvl="0"/>
            <a:fld id="{D84F8F4F-528F-8443-82D2-991EF6B36D99}" type="slidenum">
              <a:t>‹#›</a:t>
            </a:fld>
            <a:endParaRPr lang="en-US"/>
          </a:p>
        </p:txBody>
      </p:sp>
      <p:sp>
        <p:nvSpPr>
          <p:cNvPr id="7" name="Rectangle 8">
            <a:extLst>
              <a:ext uri="{FF2B5EF4-FFF2-40B4-BE49-F238E27FC236}">
                <a16:creationId xmlns:a16="http://schemas.microsoft.com/office/drawing/2014/main" id="{6BE23E14-3BBF-CB6E-4846-7137EC5762B2}"/>
              </a:ext>
            </a:extLst>
          </p:cNvPr>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8" name="Rectangle 9">
            <a:extLst>
              <a:ext uri="{FF2B5EF4-FFF2-40B4-BE49-F238E27FC236}">
                <a16:creationId xmlns:a16="http://schemas.microsoft.com/office/drawing/2014/main" id="{1DD891D1-F727-E317-411E-742AC4E01B1A}"/>
              </a:ext>
            </a:extLst>
          </p:cNvPr>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9" name="Rectangle 10">
            <a:extLst>
              <a:ext uri="{FF2B5EF4-FFF2-40B4-BE49-F238E27FC236}">
                <a16:creationId xmlns:a16="http://schemas.microsoft.com/office/drawing/2014/main" id="{0354D467-EC73-2F89-7E30-55E032422C17}"/>
              </a:ext>
            </a:extLst>
          </p:cNvPr>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grpSp>
        <p:nvGrpSpPr>
          <p:cNvPr id="10" name="Group 6">
            <a:extLst>
              <a:ext uri="{FF2B5EF4-FFF2-40B4-BE49-F238E27FC236}">
                <a16:creationId xmlns:a16="http://schemas.microsoft.com/office/drawing/2014/main" id="{5E8F2C4C-E28A-A180-20E7-66B24720A948}"/>
              </a:ext>
            </a:extLst>
          </p:cNvPr>
          <p:cNvGrpSpPr/>
          <p:nvPr/>
        </p:nvGrpSpPr>
        <p:grpSpPr>
          <a:xfrm>
            <a:off x="428698" y="482135"/>
            <a:ext cx="11301152" cy="81189"/>
            <a:chOff x="428698" y="482135"/>
            <a:chExt cx="11301152" cy="81189"/>
          </a:xfrm>
        </p:grpSpPr>
        <p:sp>
          <p:nvSpPr>
            <p:cNvPr id="11" name="Rectangle 7">
              <a:extLst>
                <a:ext uri="{FF2B5EF4-FFF2-40B4-BE49-F238E27FC236}">
                  <a16:creationId xmlns:a16="http://schemas.microsoft.com/office/drawing/2014/main" id="{A760DB76-E558-F417-C78A-5D2CFBF625B9}"/>
                </a:ext>
              </a:extLst>
            </p:cNvPr>
            <p:cNvSpPr/>
            <p:nvPr/>
          </p:nvSpPr>
          <p:spPr>
            <a:xfrm flipV="1">
              <a:off x="428698" y="482135"/>
              <a:ext cx="3703320" cy="81189"/>
            </a:xfrm>
            <a:prstGeom prst="rect">
              <a:avLst/>
            </a:prstGeom>
            <a:solidFill>
              <a:srgbClr val="537685"/>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12" name="Rectangle 11">
              <a:extLst>
                <a:ext uri="{FF2B5EF4-FFF2-40B4-BE49-F238E27FC236}">
                  <a16:creationId xmlns:a16="http://schemas.microsoft.com/office/drawing/2014/main" id="{D9701A27-C705-1706-5D15-A751F4BEDD0B}"/>
                </a:ext>
              </a:extLst>
            </p:cNvPr>
            <p:cNvSpPr/>
            <p:nvPr/>
          </p:nvSpPr>
          <p:spPr>
            <a:xfrm flipV="1">
              <a:off x="4235930" y="482135"/>
              <a:ext cx="3703320" cy="81189"/>
            </a:xfrm>
            <a:prstGeom prst="rect">
              <a:avLst/>
            </a:prstGeom>
            <a:solidFill>
              <a:srgbClr val="ED842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13" name="Rectangle 12">
              <a:extLst>
                <a:ext uri="{FF2B5EF4-FFF2-40B4-BE49-F238E27FC236}">
                  <a16:creationId xmlns:a16="http://schemas.microsoft.com/office/drawing/2014/main" id="{4E3E546E-4D14-E9C3-FA42-AD3F38AED001}"/>
                </a:ext>
              </a:extLst>
            </p:cNvPr>
            <p:cNvSpPr/>
            <p:nvPr/>
          </p:nvSpPr>
          <p:spPr>
            <a:xfrm flipV="1">
              <a:off x="8026530" y="482135"/>
              <a:ext cx="3703320" cy="81189"/>
            </a:xfrm>
            <a:prstGeom prst="rect">
              <a:avLst/>
            </a:prstGeom>
            <a:solidFill>
              <a:srgbClr val="969FA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marL="0" marR="0" lvl="0" indent="0" algn="l" defTabSz="457200" rtl="0" fontAlgn="auto" hangingPunct="1">
        <a:lnSpc>
          <a:spcPct val="100000"/>
        </a:lnSpc>
        <a:spcBef>
          <a:spcPts val="0"/>
        </a:spcBef>
        <a:spcAft>
          <a:spcPts val="0"/>
        </a:spcAft>
        <a:buNone/>
        <a:tabLst/>
        <a:defRPr lang="en-US" sz="2800" b="0" i="0" u="none" strike="noStrike" kern="1200" cap="all" spc="0" baseline="0">
          <a:solidFill>
            <a:srgbClr val="404040"/>
          </a:solidFill>
          <a:uFillTx/>
          <a:latin typeface="Gill Sans MT"/>
        </a:defRPr>
      </a:lvl1pPr>
    </p:titleStyle>
    <p:bodyStyle>
      <a:lvl1pPr marL="306003" marR="0" lvl="0" indent="-306003" algn="l" defTabSz="457200" rtl="0" fontAlgn="auto" hangingPunct="1">
        <a:lnSpc>
          <a:spcPct val="100000"/>
        </a:lnSpc>
        <a:spcBef>
          <a:spcPts val="400"/>
        </a:spcBef>
        <a:spcAft>
          <a:spcPts val="600"/>
        </a:spcAft>
        <a:buClr>
          <a:srgbClr val="ED8428"/>
        </a:buClr>
        <a:buSzPct val="92000"/>
        <a:buFont typeface="Wingdings 2" pitchFamily="18"/>
        <a:buChar char=""/>
        <a:tabLst/>
        <a:defRPr lang="en-US" sz="1800" b="0" i="0" u="none" strike="noStrike" kern="1200" cap="none" spc="0" baseline="0">
          <a:solidFill>
            <a:srgbClr val="404040"/>
          </a:solidFill>
          <a:uFillTx/>
          <a:latin typeface="Gill Sans MT"/>
        </a:defRPr>
      </a:lvl1pPr>
      <a:lvl2pPr marL="630003" marR="0" lvl="1" indent="-306003" algn="l" defTabSz="457200" rtl="0" fontAlgn="auto" hangingPunct="1">
        <a:lnSpc>
          <a:spcPct val="100000"/>
        </a:lnSpc>
        <a:spcBef>
          <a:spcPts val="400"/>
        </a:spcBef>
        <a:spcAft>
          <a:spcPts val="600"/>
        </a:spcAft>
        <a:buClr>
          <a:srgbClr val="ED8428"/>
        </a:buClr>
        <a:buSzPct val="92000"/>
        <a:buFont typeface="Wingdings 2" pitchFamily="18"/>
        <a:buChar char=""/>
        <a:tabLst/>
        <a:defRPr lang="en-US" sz="1600" b="0" i="0" u="none" strike="noStrike" kern="1200" cap="none" spc="0" baseline="0">
          <a:solidFill>
            <a:srgbClr val="404040"/>
          </a:solidFill>
          <a:uFillTx/>
          <a:latin typeface="Gill Sans MT"/>
        </a:defRPr>
      </a:lvl2pPr>
      <a:lvl3pPr marL="899998" marR="0" lvl="2" indent="-270004" algn="l" defTabSz="457200" rtl="0" fontAlgn="auto" hangingPunct="1">
        <a:lnSpc>
          <a:spcPct val="100000"/>
        </a:lnSpc>
        <a:spcBef>
          <a:spcPts val="300"/>
        </a:spcBef>
        <a:spcAft>
          <a:spcPts val="600"/>
        </a:spcAft>
        <a:buClr>
          <a:srgbClr val="ED8428"/>
        </a:buClr>
        <a:buSzPct val="92000"/>
        <a:buFont typeface="Wingdings 2" pitchFamily="18"/>
        <a:buChar char=""/>
        <a:tabLst/>
        <a:defRPr lang="en-US" sz="1400" b="0" i="0" u="none" strike="noStrike" kern="1200" cap="none" spc="0" baseline="0">
          <a:solidFill>
            <a:srgbClr val="404040"/>
          </a:solidFill>
          <a:uFillTx/>
          <a:latin typeface="Gill Sans MT"/>
        </a:defRPr>
      </a:lvl3pPr>
      <a:lvl4pPr marL="1242002" marR="0" lvl="3" indent="-234004" algn="l" defTabSz="457200" rtl="0" fontAlgn="auto" hangingPunct="1">
        <a:lnSpc>
          <a:spcPct val="100000"/>
        </a:lnSpc>
        <a:spcBef>
          <a:spcPts val="300"/>
        </a:spcBef>
        <a:spcAft>
          <a:spcPts val="600"/>
        </a:spcAft>
        <a:buClr>
          <a:srgbClr val="ED8428"/>
        </a:buClr>
        <a:buSzPct val="92000"/>
        <a:buFont typeface="Wingdings 2" pitchFamily="18"/>
        <a:buChar char=""/>
        <a:tabLst/>
        <a:defRPr lang="en-US" sz="1200" b="0" i="0" u="none" strike="noStrike" kern="1200" cap="none" spc="0" baseline="0">
          <a:solidFill>
            <a:srgbClr val="404040"/>
          </a:solidFill>
          <a:uFillTx/>
          <a:latin typeface="Gill Sans MT"/>
        </a:defRPr>
      </a:lvl4pPr>
      <a:lvl5pPr marL="1602001" marR="0" lvl="4" indent="-234004" algn="l" defTabSz="457200" rtl="0" fontAlgn="auto" hangingPunct="1">
        <a:lnSpc>
          <a:spcPct val="100000"/>
        </a:lnSpc>
        <a:spcBef>
          <a:spcPts val="300"/>
        </a:spcBef>
        <a:spcAft>
          <a:spcPts val="600"/>
        </a:spcAft>
        <a:buClr>
          <a:srgbClr val="ED8428"/>
        </a:buClr>
        <a:buSzPct val="92000"/>
        <a:buFont typeface="Wingdings 2" pitchFamily="18"/>
        <a:buChar char=""/>
        <a:tabLst/>
        <a:defRPr lang="en-US" sz="1200" b="0" i="0" u="none" strike="noStrike" kern="1200" cap="none" spc="0" baseline="0">
          <a:solidFill>
            <a:srgbClr val="404040"/>
          </a:solidFill>
          <a:uFillTx/>
          <a:latin typeface="Gill Sans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hyperlink" Target="http://www.theforgework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7.jpeg"/><Relationship Id="rId2" Type="http://schemas.microsoft.com/office/2007/relationships/media" Target="https://www.youtube.com/embed/R0C2ug7AbTY?feature=oembed" TargetMode="Externa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solidFill>
          <a:srgbClr val="FFFFFF"/>
        </a:solidFill>
        <a:effectLst/>
      </p:bgPr>
    </p:bg>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BD5D2513-4441-53C6-1134-E07E911C7A61}"/>
              </a:ext>
            </a:extLst>
          </p:cNvPr>
          <p:cNvPicPr>
            <a:picLocks noChangeAspect="1"/>
          </p:cNvPicPr>
          <p:nvPr/>
        </p:nvPicPr>
        <p:blipFill>
          <a:blip r:embed="rId3"/>
          <a:stretch>
            <a:fillRect/>
          </a:stretch>
        </p:blipFill>
        <p:spPr>
          <a:xfrm>
            <a:off x="-83503" y="0"/>
            <a:ext cx="12275499" cy="6915223"/>
          </a:xfrm>
          <a:prstGeom prst="rect">
            <a:avLst/>
          </a:prstGeom>
          <a:noFill/>
          <a:ln cap="flat">
            <a:noFill/>
          </a:ln>
        </p:spPr>
      </p:pic>
      <p:sp>
        <p:nvSpPr>
          <p:cNvPr id="3" name="Title 7">
            <a:extLst>
              <a:ext uri="{FF2B5EF4-FFF2-40B4-BE49-F238E27FC236}">
                <a16:creationId xmlns:a16="http://schemas.microsoft.com/office/drawing/2014/main" id="{B23D2CEA-323A-9FFA-F112-ADE741A0161B}"/>
              </a:ext>
            </a:extLst>
          </p:cNvPr>
          <p:cNvSpPr txBox="1">
            <a:spLocks noGrp="1"/>
          </p:cNvSpPr>
          <p:nvPr>
            <p:ph type="title"/>
          </p:nvPr>
        </p:nvSpPr>
        <p:spPr>
          <a:xfrm>
            <a:off x="77961" y="351248"/>
            <a:ext cx="4526078" cy="2708873"/>
          </a:xfrm>
          <a:prstGeom prst="rect">
            <a:avLst/>
          </a:prstGeom>
          <a:noFill/>
          <a:ln>
            <a:noFill/>
          </a:ln>
        </p:spPr>
        <p:txBody>
          <a:bodyPr vert="horz" wrap="square" lIns="91440" tIns="45720" rIns="91440" bIns="45720" anchor="b" anchorCtr="0" compatLnSpc="1">
            <a:noAutofit/>
          </a:bodyPr>
          <a:lstStyle/>
          <a:p>
            <a:pPr lvl="0"/>
            <a:r>
              <a:rPr lang="en-US" sz="4400"/>
              <a:t>c2S With the right support </a:t>
            </a:r>
            <a:br>
              <a:rPr lang="en-US" sz="3200"/>
            </a:br>
            <a:r>
              <a:rPr lang="en-US" sz="2400"/>
              <a:t>Dementia Experience</a:t>
            </a:r>
            <a:br>
              <a:rPr lang="en-US" sz="2400"/>
            </a:br>
            <a:r>
              <a:rPr lang="en-US" sz="2400"/>
              <a:t>Behaviors vs Need</a:t>
            </a:r>
          </a:p>
        </p:txBody>
      </p:sp>
      <p:pic>
        <p:nvPicPr>
          <p:cNvPr id="4" name="Picture 4" descr="A black background with red and yellow letters&#10;&#10;AI-generated content may be incorrect.">
            <a:extLst>
              <a:ext uri="{FF2B5EF4-FFF2-40B4-BE49-F238E27FC236}">
                <a16:creationId xmlns:a16="http://schemas.microsoft.com/office/drawing/2014/main" id="{D5706E7C-390F-2973-DE6A-BFA82B342A01}"/>
              </a:ext>
            </a:extLst>
          </p:cNvPr>
          <p:cNvPicPr>
            <a:picLocks noChangeAspect="1"/>
          </p:cNvPicPr>
          <p:nvPr/>
        </p:nvPicPr>
        <p:blipFill>
          <a:blip r:embed="rId4"/>
          <a:stretch>
            <a:fillRect/>
          </a:stretch>
        </p:blipFill>
        <p:spPr>
          <a:xfrm>
            <a:off x="9722047" y="-244236"/>
            <a:ext cx="1957154" cy="1511201"/>
          </a:xfrm>
          <a:prstGeom prst="rect">
            <a:avLst/>
          </a:prstGeom>
          <a:noFill/>
          <a:ln cap="flat">
            <a:noFill/>
          </a:ln>
        </p:spPr>
      </p:pic>
      <p:pic>
        <p:nvPicPr>
          <p:cNvPr id="5" name="Picture 6">
            <a:extLst>
              <a:ext uri="{FF2B5EF4-FFF2-40B4-BE49-F238E27FC236}">
                <a16:creationId xmlns:a16="http://schemas.microsoft.com/office/drawing/2014/main" id="{41FF3ECA-EAEF-EEC3-3775-66DFC5873258}"/>
              </a:ext>
            </a:extLst>
          </p:cNvPr>
          <p:cNvPicPr>
            <a:picLocks noChangeAspect="1"/>
          </p:cNvPicPr>
          <p:nvPr/>
        </p:nvPicPr>
        <p:blipFill>
          <a:blip r:embed="rId5"/>
          <a:stretch>
            <a:fillRect/>
          </a:stretch>
        </p:blipFill>
        <p:spPr>
          <a:xfrm>
            <a:off x="9881006" y="6553038"/>
            <a:ext cx="1828800" cy="225555"/>
          </a:xfrm>
          <a:prstGeom prst="rect">
            <a:avLst/>
          </a:prstGeom>
          <a:noFill/>
          <a:ln cap="flat">
            <a:noFill/>
          </a:ln>
        </p:spPr>
      </p:pic>
      <p:sp>
        <p:nvSpPr>
          <p:cNvPr id="6" name="Rectangle 15">
            <a:extLst>
              <a:ext uri="{FF2B5EF4-FFF2-40B4-BE49-F238E27FC236}">
                <a16:creationId xmlns:a16="http://schemas.microsoft.com/office/drawing/2014/main" id="{0C6012E7-BAE5-6810-751E-81A033F8FF5B}"/>
              </a:ext>
            </a:extLst>
          </p:cNvPr>
          <p:cNvSpPr/>
          <p:nvPr/>
        </p:nvSpPr>
        <p:spPr>
          <a:xfrm>
            <a:off x="9467633" y="6065443"/>
            <a:ext cx="2465743" cy="523219"/>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Gill Sans MT"/>
              </a:rPr>
              <a:t>Hold Harmless </a:t>
            </a:r>
          </a:p>
        </p:txBody>
      </p:sp>
      <p:pic>
        <p:nvPicPr>
          <p:cNvPr id="7" name="Picture 5">
            <a:extLst>
              <a:ext uri="{FF2B5EF4-FFF2-40B4-BE49-F238E27FC236}">
                <a16:creationId xmlns:a16="http://schemas.microsoft.com/office/drawing/2014/main" id="{0701787F-DACA-A7C0-F5AE-FB94EB0AD9FD}"/>
              </a:ext>
            </a:extLst>
          </p:cNvPr>
          <p:cNvPicPr>
            <a:picLocks noChangeAspect="1"/>
          </p:cNvPicPr>
          <p:nvPr/>
        </p:nvPicPr>
        <p:blipFill>
          <a:blip r:embed="rId6"/>
          <a:stretch>
            <a:fillRect/>
          </a:stretch>
        </p:blipFill>
        <p:spPr>
          <a:xfrm>
            <a:off x="1918018" y="4371234"/>
            <a:ext cx="1746805" cy="1765486"/>
          </a:xfrm>
          <a:prstGeom prst="rect">
            <a:avLst/>
          </a:prstGeom>
          <a:noFill/>
          <a:ln cap="flat">
            <a:noFill/>
          </a:ln>
        </p:spPr>
      </p:pic>
      <p:pic>
        <p:nvPicPr>
          <p:cNvPr id="8" name="Picture 10">
            <a:extLst>
              <a:ext uri="{FF2B5EF4-FFF2-40B4-BE49-F238E27FC236}">
                <a16:creationId xmlns:a16="http://schemas.microsoft.com/office/drawing/2014/main" id="{FBFC09CA-32C6-C9C0-8870-80C9450B3BB9}"/>
              </a:ext>
            </a:extLst>
          </p:cNvPr>
          <p:cNvPicPr>
            <a:picLocks noChangeAspect="1"/>
          </p:cNvPicPr>
          <p:nvPr/>
        </p:nvPicPr>
        <p:blipFill>
          <a:blip r:embed="rId7"/>
          <a:stretch>
            <a:fillRect/>
          </a:stretch>
        </p:blipFill>
        <p:spPr>
          <a:xfrm>
            <a:off x="-46497" y="4371234"/>
            <a:ext cx="1798725" cy="1780373"/>
          </a:xfrm>
          <a:prstGeom prst="rect">
            <a:avLst/>
          </a:prstGeom>
          <a:noFill/>
          <a:ln cap="flat">
            <a:noFill/>
          </a:ln>
        </p:spPr>
      </p:pic>
      <p:pic>
        <p:nvPicPr>
          <p:cNvPr id="9" name="Picture 13">
            <a:extLst>
              <a:ext uri="{FF2B5EF4-FFF2-40B4-BE49-F238E27FC236}">
                <a16:creationId xmlns:a16="http://schemas.microsoft.com/office/drawing/2014/main" id="{905D6B76-FF33-BD63-44D1-8E17DAA460F6}"/>
              </a:ext>
            </a:extLst>
          </p:cNvPr>
          <p:cNvPicPr>
            <a:picLocks noChangeAspect="1"/>
          </p:cNvPicPr>
          <p:nvPr/>
        </p:nvPicPr>
        <p:blipFill>
          <a:blip r:embed="rId8"/>
          <a:stretch>
            <a:fillRect/>
          </a:stretch>
        </p:blipFill>
        <p:spPr>
          <a:xfrm>
            <a:off x="-83503" y="6235220"/>
            <a:ext cx="1798725" cy="798646"/>
          </a:xfrm>
          <a:prstGeom prst="rect">
            <a:avLst/>
          </a:prstGeom>
          <a:noFill/>
          <a:ln cap="flat">
            <a:noFill/>
          </a:ln>
        </p:spPr>
      </p:pic>
      <p:sp>
        <p:nvSpPr>
          <p:cNvPr id="10" name="TextBox 16">
            <a:extLst>
              <a:ext uri="{FF2B5EF4-FFF2-40B4-BE49-F238E27FC236}">
                <a16:creationId xmlns:a16="http://schemas.microsoft.com/office/drawing/2014/main" id="{42B788CE-1791-3708-7ED2-2A703C12F8C3}"/>
              </a:ext>
            </a:extLst>
          </p:cNvPr>
          <p:cNvSpPr txBox="1"/>
          <p:nvPr/>
        </p:nvSpPr>
        <p:spPr>
          <a:xfrm>
            <a:off x="1864617" y="6255364"/>
            <a:ext cx="1746805" cy="523219"/>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Gill Sans MT"/>
                <a:ea typeface="ADLaM Display" pitchFamily="2"/>
                <a:cs typeface="ADLaM Display" pitchFamily="2"/>
              </a:rPr>
              <a:t>Pre-Survey</a:t>
            </a:r>
          </a:p>
        </p:txBody>
      </p:sp>
      <p:sp>
        <p:nvSpPr>
          <p:cNvPr id="11" name="TextBox 9">
            <a:extLst>
              <a:ext uri="{FF2B5EF4-FFF2-40B4-BE49-F238E27FC236}">
                <a16:creationId xmlns:a16="http://schemas.microsoft.com/office/drawing/2014/main" id="{6E400822-334D-AB82-6376-6ACE7683DFD3}"/>
              </a:ext>
            </a:extLst>
          </p:cNvPr>
          <p:cNvSpPr txBox="1"/>
          <p:nvPr/>
        </p:nvSpPr>
        <p:spPr>
          <a:xfrm>
            <a:off x="9722047" y="998972"/>
            <a:ext cx="2499576" cy="227755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Gill Sans MT"/>
              </a:rPr>
              <a:t>Melody Karick </a:t>
            </a:r>
            <a:r>
              <a:rPr lang="en-US" sz="1200" b="0" i="0" u="none" strike="noStrike" kern="1200" cap="none" spc="0" baseline="0">
                <a:solidFill>
                  <a:srgbClr val="000000"/>
                </a:solidFill>
                <a:uFillTx/>
                <a:latin typeface="Gill Sans MT"/>
              </a:rPr>
              <a:t>CDP, CMDCP, PCHA, PAC </a:t>
            </a:r>
            <a:r>
              <a:rPr lang="en-US" sz="1600" b="0" i="0" u="none" strike="noStrike" kern="1200" cap="none" spc="0" baseline="0">
                <a:solidFill>
                  <a:srgbClr val="000000"/>
                </a:solidFill>
                <a:uFillTx/>
                <a:latin typeface="Gill Sans MT"/>
              </a:rPr>
              <a:t>Dementia Consultant, Educator, Certified Cognitive Screener and Creator of C2S Dementia Experience and Education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Gill Sans MT"/>
                <a:hlinkClick r:id="rId9">
                  <a:extLst>
                    <a:ext uri="{A12FA001-AC4F-418D-AE19-62706E023703}">
                      <ahyp:hlinkClr xmlns:ahyp="http://schemas.microsoft.com/office/drawing/2018/hyperlinkcolor" val="tx"/>
                    </a:ext>
                  </a:extLst>
                </a:hlinkClick>
              </a:rPr>
              <a:t>www.theforgeworks.org</a:t>
            </a:r>
            <a:r>
              <a:rPr lang="en-US" sz="1400" b="0" i="0" u="none" strike="noStrike" kern="1200" cap="none" spc="0" baseline="0">
                <a:solidFill>
                  <a:srgbClr val="000000"/>
                </a:solidFill>
                <a:uFillTx/>
                <a:latin typeface="Gill Sans MT"/>
              </a:rPr>
              <a:t> mkarick@theforgeworks.org</a:t>
            </a:r>
          </a:p>
        </p:txBody>
      </p:sp>
      <p:pic>
        <p:nvPicPr>
          <p:cNvPr id="12" name="Picture 3">
            <a:extLst>
              <a:ext uri="{FF2B5EF4-FFF2-40B4-BE49-F238E27FC236}">
                <a16:creationId xmlns:a16="http://schemas.microsoft.com/office/drawing/2014/main" id="{3ADF6532-31C7-BF0F-254E-D3C8882216FD}"/>
              </a:ext>
            </a:extLst>
          </p:cNvPr>
          <p:cNvPicPr>
            <a:picLocks noChangeAspect="1"/>
          </p:cNvPicPr>
          <p:nvPr/>
        </p:nvPicPr>
        <p:blipFill>
          <a:blip r:embed="rId10"/>
          <a:stretch>
            <a:fillRect/>
          </a:stretch>
        </p:blipFill>
        <p:spPr>
          <a:xfrm>
            <a:off x="3846697" y="4371234"/>
            <a:ext cx="1732797" cy="1765486"/>
          </a:xfrm>
          <a:prstGeom prst="rect">
            <a:avLst/>
          </a:prstGeom>
          <a:noFill/>
          <a:ln cap="flat">
            <a:noFill/>
          </a:ln>
        </p:spPr>
      </p:pic>
      <p:sp>
        <p:nvSpPr>
          <p:cNvPr id="13" name="TextBox 11">
            <a:extLst>
              <a:ext uri="{FF2B5EF4-FFF2-40B4-BE49-F238E27FC236}">
                <a16:creationId xmlns:a16="http://schemas.microsoft.com/office/drawing/2014/main" id="{BBF6DA05-9F6E-5925-EEC9-A97B6028A377}"/>
              </a:ext>
            </a:extLst>
          </p:cNvPr>
          <p:cNvSpPr txBox="1"/>
          <p:nvPr/>
        </p:nvSpPr>
        <p:spPr>
          <a:xfrm>
            <a:off x="3846697" y="6255364"/>
            <a:ext cx="1528191" cy="400114"/>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Gill Sans MT"/>
                <a:ea typeface="ADLaM Display" pitchFamily="2"/>
                <a:cs typeface="ADLaM Display" pitchFamily="2"/>
              </a:rPr>
              <a:t>Presentation</a:t>
            </a:r>
            <a:endParaRPr lang="en-US" sz="2000" b="0" i="0" u="none" strike="noStrike" kern="1200" cap="none" spc="0" baseline="0">
              <a:solidFill>
                <a:srgbClr val="000000"/>
              </a:solidFill>
              <a:uFillTx/>
              <a:latin typeface="Gill Sans MT"/>
            </a:endParaRPr>
          </a:p>
        </p:txBody>
      </p:sp>
      <p:pic>
        <p:nvPicPr>
          <p:cNvPr id="14" name="Picture 17">
            <a:extLst>
              <a:ext uri="{FF2B5EF4-FFF2-40B4-BE49-F238E27FC236}">
                <a16:creationId xmlns:a16="http://schemas.microsoft.com/office/drawing/2014/main" id="{392C1547-4AF4-D9EC-6463-01D40D86CD37}"/>
              </a:ext>
            </a:extLst>
          </p:cNvPr>
          <p:cNvPicPr>
            <a:picLocks noChangeAspect="1"/>
          </p:cNvPicPr>
          <p:nvPr/>
        </p:nvPicPr>
        <p:blipFill>
          <a:blip r:embed="rId11"/>
          <a:stretch>
            <a:fillRect/>
          </a:stretch>
        </p:blipFill>
        <p:spPr>
          <a:xfrm>
            <a:off x="9782315" y="4026917"/>
            <a:ext cx="2026173" cy="2038526"/>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77">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7A429100-2E58-442E-EF2A-AF4382810792}"/>
              </a:ext>
            </a:extLst>
          </p:cNvPr>
          <p:cNvSpPr txBox="1"/>
          <p:nvPr/>
        </p:nvSpPr>
        <p:spPr>
          <a:xfrm>
            <a:off x="8792906" y="3731959"/>
            <a:ext cx="3163595" cy="984881"/>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4000" b="0" i="0" u="none" strike="noStrike" kern="1200" cap="all" spc="0" baseline="0">
              <a:solidFill>
                <a:srgbClr val="404040"/>
              </a:solidFill>
              <a:uFillTx/>
              <a:latin typeface="Gill Sans MT"/>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Gill Sans MT"/>
            </a:endParaRPr>
          </a:p>
        </p:txBody>
      </p:sp>
      <p:pic>
        <p:nvPicPr>
          <p:cNvPr id="3" name="Picture 6" descr="A hand pointing at something&#10;&#10;AI-generated content may be incorrect.">
            <a:extLst>
              <a:ext uri="{FF2B5EF4-FFF2-40B4-BE49-F238E27FC236}">
                <a16:creationId xmlns:a16="http://schemas.microsoft.com/office/drawing/2014/main" id="{13434AAC-0550-7FF4-D9F2-145D4AC29271}"/>
              </a:ext>
            </a:extLst>
          </p:cNvPr>
          <p:cNvPicPr>
            <a:picLocks noChangeAspect="1"/>
          </p:cNvPicPr>
          <p:nvPr/>
        </p:nvPicPr>
        <p:blipFill>
          <a:blip r:embed="rId3"/>
          <a:stretch>
            <a:fillRect/>
          </a:stretch>
        </p:blipFill>
        <p:spPr>
          <a:xfrm>
            <a:off x="238347" y="-2889"/>
            <a:ext cx="11949479" cy="6858000"/>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21">
    <p:bg>
      <p:bgPr>
        <a:solidFill>
          <a:srgbClr val="FFFFFF"/>
        </a:solidFill>
        <a:effectLst/>
      </p:bgPr>
    </p:bg>
    <p:spTree>
      <p:nvGrpSpPr>
        <p:cNvPr id="1" name=""/>
        <p:cNvGrpSpPr/>
        <p:nvPr/>
      </p:nvGrpSpPr>
      <p:grpSpPr>
        <a:xfrm>
          <a:off x="0" y="0"/>
          <a:ext cx="0" cy="0"/>
          <a:chOff x="0" y="0"/>
          <a:chExt cx="0" cy="0"/>
        </a:xfrm>
      </p:grpSpPr>
      <p:sp>
        <p:nvSpPr>
          <p:cNvPr id="2" name="Rectangle 38">
            <a:extLst>
              <a:ext uri="{FF2B5EF4-FFF2-40B4-BE49-F238E27FC236}">
                <a16:creationId xmlns:a16="http://schemas.microsoft.com/office/drawing/2014/main" id="{460FA51C-3361-9AC6-E0CD-6207DCE82CD5}"/>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40">
            <a:extLst>
              <a:ext uri="{FF2B5EF4-FFF2-40B4-BE49-F238E27FC236}">
                <a16:creationId xmlns:a16="http://schemas.microsoft.com/office/drawing/2014/main" id="{0C87F2C4-0814-4CDA-3FD7-4A62EBA8F955}"/>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42">
            <a:extLst>
              <a:ext uri="{FF2B5EF4-FFF2-40B4-BE49-F238E27FC236}">
                <a16:creationId xmlns:a16="http://schemas.microsoft.com/office/drawing/2014/main" id="{BAA1499B-3398-8565-F18B-39E547B47140}"/>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44">
            <a:extLst>
              <a:ext uri="{FF2B5EF4-FFF2-40B4-BE49-F238E27FC236}">
                <a16:creationId xmlns:a16="http://schemas.microsoft.com/office/drawing/2014/main" id="{194130AE-6C5C-7287-2FA4-A74575C74148}"/>
              </a:ext>
              <a:ext uri="{C183D7F6-B498-43B3-948B-1728B52AA6E4}">
                <adec:decorative xmlns:adec="http://schemas.microsoft.com/office/drawing/2017/decorative" val="1"/>
              </a:ext>
            </a:extLst>
          </p:cNvPr>
          <p:cNvSpPr>
            <a:spLocks noMove="1" noResize="1"/>
          </p:cNvSpPr>
          <p:nvPr/>
        </p:nvSpPr>
        <p:spPr>
          <a:xfrm>
            <a:off x="446538" y="3085761"/>
            <a:ext cx="11298929" cy="3338145"/>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Rectangle 46">
            <a:extLst>
              <a:ext uri="{FF2B5EF4-FFF2-40B4-BE49-F238E27FC236}">
                <a16:creationId xmlns:a16="http://schemas.microsoft.com/office/drawing/2014/main" id="{8ED8418B-CB41-73D2-2FFD-CB422B482179}"/>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ED842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effectLst>
                <a:outerShdw dist="38096" dir="2700000">
                  <a:srgbClr val="000000"/>
                </a:outerShdw>
              </a:effectLst>
              <a:uFillTx/>
              <a:latin typeface="Gill Sans MT"/>
            </a:endParaRPr>
          </a:p>
        </p:txBody>
      </p:sp>
      <p:pic>
        <p:nvPicPr>
          <p:cNvPr id="7" name="Picture 3" descr="A person and person sitting on a couch&#10;&#10;AI-generated content may be incorrect.">
            <a:extLst>
              <a:ext uri="{FF2B5EF4-FFF2-40B4-BE49-F238E27FC236}">
                <a16:creationId xmlns:a16="http://schemas.microsoft.com/office/drawing/2014/main" id="{714635E4-A842-BBCF-A79E-8C498B334495}"/>
              </a:ext>
            </a:extLst>
          </p:cNvPr>
          <p:cNvPicPr>
            <a:picLocks noChangeAspect="1"/>
          </p:cNvPicPr>
          <p:nvPr/>
        </p:nvPicPr>
        <p:blipFill>
          <a:blip r:embed="rId3"/>
          <a:srcRect r="-1" b="14348"/>
          <a:stretch>
            <a:fillRect/>
          </a:stretch>
        </p:blipFill>
        <p:spPr>
          <a:xfrm>
            <a:off x="453304" y="457200"/>
            <a:ext cx="7588889" cy="5899653"/>
          </a:xfrm>
          <a:prstGeom prst="rect">
            <a:avLst/>
          </a:prstGeom>
          <a:noFill/>
          <a:ln cap="flat">
            <a:noFill/>
          </a:ln>
        </p:spPr>
      </p:pic>
      <p:sp>
        <p:nvSpPr>
          <p:cNvPr id="8" name="Rectangle 48">
            <a:extLst>
              <a:ext uri="{FF2B5EF4-FFF2-40B4-BE49-F238E27FC236}">
                <a16:creationId xmlns:a16="http://schemas.microsoft.com/office/drawing/2014/main" id="{CE8B3C7A-9C20-9473-6D6D-BD10DC38A2C1}"/>
              </a:ext>
              <a:ext uri="{C183D7F6-B498-43B3-948B-1728B52AA6E4}">
                <adec:decorative xmlns:adec="http://schemas.microsoft.com/office/drawing/2017/decorative" val="1"/>
              </a:ext>
            </a:extLst>
          </p:cNvPr>
          <p:cNvSpPr>
            <a:spLocks noMove="1" noResize="1"/>
          </p:cNvSpPr>
          <p:nvPr/>
        </p:nvSpPr>
        <p:spPr>
          <a:xfrm>
            <a:off x="8119872" y="457200"/>
            <a:ext cx="3618829" cy="4822463"/>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9" name="Title 1">
            <a:extLst>
              <a:ext uri="{FF2B5EF4-FFF2-40B4-BE49-F238E27FC236}">
                <a16:creationId xmlns:a16="http://schemas.microsoft.com/office/drawing/2014/main" id="{CC2680D9-DA12-3675-A2CE-4E410E683765}"/>
              </a:ext>
            </a:extLst>
          </p:cNvPr>
          <p:cNvSpPr txBox="1">
            <a:spLocks noGrp="1"/>
          </p:cNvSpPr>
          <p:nvPr>
            <p:ph type="title"/>
          </p:nvPr>
        </p:nvSpPr>
        <p:spPr>
          <a:xfrm>
            <a:off x="8372721" y="850794"/>
            <a:ext cx="3202018" cy="4198284"/>
          </a:xfrm>
          <a:prstGeom prst="rect">
            <a:avLst/>
          </a:prstGeom>
          <a:noFill/>
          <a:ln>
            <a:noFill/>
          </a:ln>
        </p:spPr>
        <p:txBody>
          <a:bodyPr vert="horz" wrap="square" lIns="91440" tIns="45720" rIns="91440" bIns="45720" anchor="ctr" anchorCtr="0" compatLnSpc="1">
            <a:normAutofit/>
          </a:bodyPr>
          <a:lstStyle/>
          <a:p>
            <a:pPr lvl="0"/>
            <a:r>
              <a:rPr lang="en-US" sz="3600">
                <a:solidFill>
                  <a:srgbClr val="FFFFFF"/>
                </a:solidFill>
              </a:rPr>
              <a:t>Dementia Experience</a:t>
            </a:r>
            <a:br>
              <a:rPr lang="en-US" sz="3600">
                <a:solidFill>
                  <a:srgbClr val="FFFFFF"/>
                </a:solidFill>
              </a:rPr>
            </a:br>
            <a:r>
              <a:rPr lang="en-US" sz="3600">
                <a:solidFill>
                  <a:srgbClr val="FFFFFF"/>
                </a:solidFill>
              </a:rPr>
              <a:t>Middle to late stage</a:t>
            </a:r>
          </a:p>
        </p:txBody>
      </p:sp>
      <p:sp>
        <p:nvSpPr>
          <p:cNvPr id="10" name="Rectangle 50">
            <a:extLst>
              <a:ext uri="{FF2B5EF4-FFF2-40B4-BE49-F238E27FC236}">
                <a16:creationId xmlns:a16="http://schemas.microsoft.com/office/drawing/2014/main" id="{D5F93B5F-47C9-C7F8-0466-DB760394418A}"/>
              </a:ext>
              <a:ext uri="{C183D7F6-B498-43B3-948B-1728B52AA6E4}">
                <adec:decorative xmlns:adec="http://schemas.microsoft.com/office/drawing/2017/decorative" val="1"/>
              </a:ext>
            </a:extLst>
          </p:cNvPr>
          <p:cNvSpPr>
            <a:spLocks noMove="1" noResize="1"/>
          </p:cNvSpPr>
          <p:nvPr/>
        </p:nvSpPr>
        <p:spPr>
          <a:xfrm>
            <a:off x="8119872" y="5367335"/>
            <a:ext cx="3618829" cy="989508"/>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pic>
        <p:nvPicPr>
          <p:cNvPr id="11" name="Picture 2">
            <a:extLst>
              <a:ext uri="{FF2B5EF4-FFF2-40B4-BE49-F238E27FC236}">
                <a16:creationId xmlns:a16="http://schemas.microsoft.com/office/drawing/2014/main" id="{0FF5F16A-2981-270F-C685-ED909DFFAC63}"/>
              </a:ext>
            </a:extLst>
          </p:cNvPr>
          <p:cNvPicPr>
            <a:picLocks noChangeAspect="1"/>
          </p:cNvPicPr>
          <p:nvPr/>
        </p:nvPicPr>
        <p:blipFill>
          <a:blip r:embed="rId4"/>
          <a:stretch>
            <a:fillRect/>
          </a:stretch>
        </p:blipFill>
        <p:spPr>
          <a:xfrm>
            <a:off x="9913613" y="6425187"/>
            <a:ext cx="1828800" cy="225555"/>
          </a:xfrm>
          <a:prstGeom prst="rect">
            <a:avLst/>
          </a:prstGeom>
          <a:noFill/>
          <a:ln cap="flat">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42">
    <p:bg>
      <p:bgPr>
        <a:solidFill>
          <a:srgbClr val="FFFFFF"/>
        </a:solidFill>
        <a:effectLst/>
      </p:bgPr>
    </p:bg>
    <p:spTree>
      <p:nvGrpSpPr>
        <p:cNvPr id="1" name=""/>
        <p:cNvGrpSpPr/>
        <p:nvPr/>
      </p:nvGrpSpPr>
      <p:grpSpPr>
        <a:xfrm>
          <a:off x="0" y="0"/>
          <a:ext cx="0" cy="0"/>
          <a:chOff x="0" y="0"/>
          <a:chExt cx="0" cy="0"/>
        </a:xfrm>
      </p:grpSpPr>
      <p:sp>
        <p:nvSpPr>
          <p:cNvPr id="2" name="Rectangle 1030">
            <a:extLst>
              <a:ext uri="{FF2B5EF4-FFF2-40B4-BE49-F238E27FC236}">
                <a16:creationId xmlns:a16="http://schemas.microsoft.com/office/drawing/2014/main" id="{3552BA2A-7618-0AD9-D165-0FF6431CDEA7}"/>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1032">
            <a:extLst>
              <a:ext uri="{FF2B5EF4-FFF2-40B4-BE49-F238E27FC236}">
                <a16:creationId xmlns:a16="http://schemas.microsoft.com/office/drawing/2014/main" id="{86B80867-6A29-4EE8-EA9A-F84435D98FA5}"/>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1034">
            <a:extLst>
              <a:ext uri="{FF2B5EF4-FFF2-40B4-BE49-F238E27FC236}">
                <a16:creationId xmlns:a16="http://schemas.microsoft.com/office/drawing/2014/main" id="{AB71E7C9-DC26-712F-3379-01449CC0EDFC}"/>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1036">
            <a:extLst>
              <a:ext uri="{FF2B5EF4-FFF2-40B4-BE49-F238E27FC236}">
                <a16:creationId xmlns:a16="http://schemas.microsoft.com/office/drawing/2014/main" id="{6171E441-B4AE-2B55-052C-22EC8CB4FEE7}"/>
              </a:ext>
              <a:ext uri="{C183D7F6-B498-43B3-948B-1728B52AA6E4}">
                <adec:decorative xmlns:adec="http://schemas.microsoft.com/office/drawing/2017/decorative" val="1"/>
              </a:ext>
            </a:extLst>
          </p:cNvPr>
          <p:cNvSpPr>
            <a:spLocks noMove="1" noResize="1"/>
          </p:cNvSpPr>
          <p:nvPr/>
        </p:nvSpPr>
        <p:spPr>
          <a:xfrm>
            <a:off x="446538" y="3085761"/>
            <a:ext cx="11298929" cy="3338145"/>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Rectangle 1038">
            <a:extLst>
              <a:ext uri="{FF2B5EF4-FFF2-40B4-BE49-F238E27FC236}">
                <a16:creationId xmlns:a16="http://schemas.microsoft.com/office/drawing/2014/main" id="{EE1C214E-FEC4-E4DF-8C3F-45C1EE895962}"/>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ED842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effectLst>
                <a:outerShdw dist="38096" dir="2700000">
                  <a:srgbClr val="000000"/>
                </a:outerShdw>
              </a:effectLst>
              <a:uFillTx/>
              <a:latin typeface="Gill Sans MT"/>
            </a:endParaRPr>
          </a:p>
        </p:txBody>
      </p:sp>
      <p:pic>
        <p:nvPicPr>
          <p:cNvPr id="7" name="Picture 2">
            <a:extLst>
              <a:ext uri="{FF2B5EF4-FFF2-40B4-BE49-F238E27FC236}">
                <a16:creationId xmlns:a16="http://schemas.microsoft.com/office/drawing/2014/main" id="{479DB560-5FD8-195B-895B-B8F325E80DBD}"/>
              </a:ext>
            </a:extLst>
          </p:cNvPr>
          <p:cNvPicPr>
            <a:picLocks noChangeAspect="1"/>
          </p:cNvPicPr>
          <p:nvPr/>
        </p:nvPicPr>
        <p:blipFill>
          <a:blip r:embed="rId3"/>
          <a:srcRect t="18090" r="-1" b="23604"/>
          <a:stretch>
            <a:fillRect/>
          </a:stretch>
        </p:blipFill>
        <p:spPr>
          <a:xfrm>
            <a:off x="453304" y="457200"/>
            <a:ext cx="7588889" cy="5899653"/>
          </a:xfrm>
          <a:prstGeom prst="rect">
            <a:avLst/>
          </a:prstGeom>
          <a:noFill/>
          <a:ln cap="flat">
            <a:noFill/>
          </a:ln>
        </p:spPr>
      </p:pic>
      <p:sp>
        <p:nvSpPr>
          <p:cNvPr id="8" name="Rectangle 1040">
            <a:extLst>
              <a:ext uri="{FF2B5EF4-FFF2-40B4-BE49-F238E27FC236}">
                <a16:creationId xmlns:a16="http://schemas.microsoft.com/office/drawing/2014/main" id="{0B280986-6C76-7065-0CF6-18CD1B5A78CC}"/>
              </a:ext>
              <a:ext uri="{C183D7F6-B498-43B3-948B-1728B52AA6E4}">
                <adec:decorative xmlns:adec="http://schemas.microsoft.com/office/drawing/2017/decorative" val="1"/>
              </a:ext>
            </a:extLst>
          </p:cNvPr>
          <p:cNvSpPr>
            <a:spLocks noMove="1" noResize="1"/>
          </p:cNvSpPr>
          <p:nvPr/>
        </p:nvSpPr>
        <p:spPr>
          <a:xfrm>
            <a:off x="8119872" y="457200"/>
            <a:ext cx="3618829" cy="4822463"/>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9" name="Title 1">
            <a:extLst>
              <a:ext uri="{FF2B5EF4-FFF2-40B4-BE49-F238E27FC236}">
                <a16:creationId xmlns:a16="http://schemas.microsoft.com/office/drawing/2014/main" id="{7258F8CD-E206-F52F-CB30-ED8A2AA853D7}"/>
              </a:ext>
            </a:extLst>
          </p:cNvPr>
          <p:cNvSpPr txBox="1">
            <a:spLocks noGrp="1"/>
          </p:cNvSpPr>
          <p:nvPr>
            <p:ph type="title"/>
          </p:nvPr>
        </p:nvSpPr>
        <p:spPr>
          <a:xfrm>
            <a:off x="8372721" y="850794"/>
            <a:ext cx="3202018" cy="4198284"/>
          </a:xfrm>
          <a:prstGeom prst="rect">
            <a:avLst/>
          </a:prstGeom>
          <a:noFill/>
          <a:ln>
            <a:noFill/>
          </a:ln>
        </p:spPr>
        <p:txBody>
          <a:bodyPr vert="horz" wrap="square" lIns="91440" tIns="45720" rIns="91440" bIns="45720" anchor="ctr" anchorCtr="0" compatLnSpc="1">
            <a:normAutofit/>
          </a:bodyPr>
          <a:lstStyle/>
          <a:p>
            <a:pPr lvl="0"/>
            <a:r>
              <a:rPr lang="en-US" sz="3600">
                <a:solidFill>
                  <a:srgbClr val="FFFFFF"/>
                </a:solidFill>
              </a:rPr>
              <a:t>Behavior </a:t>
            </a:r>
            <a:br>
              <a:rPr lang="en-US" sz="3600">
                <a:solidFill>
                  <a:srgbClr val="FFFFFF"/>
                </a:solidFill>
              </a:rPr>
            </a:br>
            <a:r>
              <a:rPr lang="en-US" sz="3600">
                <a:solidFill>
                  <a:srgbClr val="FFFFFF"/>
                </a:solidFill>
              </a:rPr>
              <a:t>vs </a:t>
            </a:r>
            <a:br>
              <a:rPr lang="en-US" sz="3600">
                <a:solidFill>
                  <a:srgbClr val="FFFFFF"/>
                </a:solidFill>
              </a:rPr>
            </a:br>
            <a:r>
              <a:rPr lang="en-US" sz="3600">
                <a:solidFill>
                  <a:srgbClr val="FFFFFF"/>
                </a:solidFill>
              </a:rPr>
              <a:t>Human Need</a:t>
            </a:r>
          </a:p>
        </p:txBody>
      </p:sp>
      <p:sp>
        <p:nvSpPr>
          <p:cNvPr id="10" name="Rectangle 1042">
            <a:extLst>
              <a:ext uri="{FF2B5EF4-FFF2-40B4-BE49-F238E27FC236}">
                <a16:creationId xmlns:a16="http://schemas.microsoft.com/office/drawing/2014/main" id="{DBB2659E-16B5-0070-CCCC-F9E64028970F}"/>
              </a:ext>
              <a:ext uri="{C183D7F6-B498-43B3-948B-1728B52AA6E4}">
                <adec:decorative xmlns:adec="http://schemas.microsoft.com/office/drawing/2017/decorative" val="1"/>
              </a:ext>
            </a:extLst>
          </p:cNvPr>
          <p:cNvSpPr>
            <a:spLocks noMove="1" noResize="1"/>
          </p:cNvSpPr>
          <p:nvPr/>
        </p:nvSpPr>
        <p:spPr>
          <a:xfrm>
            <a:off x="8119872" y="5367335"/>
            <a:ext cx="3618829" cy="989508"/>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pic>
        <p:nvPicPr>
          <p:cNvPr id="11" name="Picture 2">
            <a:extLst>
              <a:ext uri="{FF2B5EF4-FFF2-40B4-BE49-F238E27FC236}">
                <a16:creationId xmlns:a16="http://schemas.microsoft.com/office/drawing/2014/main" id="{C3468BEA-2670-2B88-F89E-85FEE11C92C1}"/>
              </a:ext>
            </a:extLst>
          </p:cNvPr>
          <p:cNvPicPr>
            <a:picLocks noChangeAspect="1"/>
          </p:cNvPicPr>
          <p:nvPr/>
        </p:nvPicPr>
        <p:blipFill>
          <a:blip r:embed="rId4"/>
          <a:stretch>
            <a:fillRect/>
          </a:stretch>
        </p:blipFill>
        <p:spPr>
          <a:xfrm>
            <a:off x="9913613" y="6425187"/>
            <a:ext cx="1828800" cy="225555"/>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7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0028B-0143-E143-AEDA-0CEF1BCD2502}"/>
              </a:ext>
            </a:extLst>
          </p:cNvPr>
          <p:cNvSpPr txBox="1">
            <a:spLocks noGrp="1"/>
          </p:cNvSpPr>
          <p:nvPr>
            <p:ph type="title"/>
          </p:nvPr>
        </p:nvSpPr>
        <p:spPr>
          <a:xfrm>
            <a:off x="98791" y="1214122"/>
            <a:ext cx="2583975" cy="1608100"/>
          </a:xfrm>
          <a:prstGeom prst="rect">
            <a:avLst/>
          </a:prstGeom>
          <a:noFill/>
          <a:ln>
            <a:noFill/>
          </a:ln>
        </p:spPr>
        <p:txBody>
          <a:bodyPr vert="horz" wrap="square" lIns="91440" tIns="45720" rIns="91440" bIns="45720" anchor="b" anchorCtr="1" compatLnSpc="1">
            <a:noAutofit/>
          </a:bodyPr>
          <a:lstStyle/>
          <a:p>
            <a:pPr lvl="0" algn="ctr"/>
            <a:r>
              <a:rPr lang="en-US" sz="4000"/>
              <a:t>Human needs</a:t>
            </a:r>
          </a:p>
        </p:txBody>
      </p:sp>
      <p:sp>
        <p:nvSpPr>
          <p:cNvPr id="3" name="Subtitle 2">
            <a:extLst>
              <a:ext uri="{FF2B5EF4-FFF2-40B4-BE49-F238E27FC236}">
                <a16:creationId xmlns:a16="http://schemas.microsoft.com/office/drawing/2014/main" id="{4F9B8051-6FBF-F44A-86A4-F790A5E1623D}"/>
              </a:ext>
            </a:extLst>
          </p:cNvPr>
          <p:cNvSpPr txBox="1">
            <a:spLocks noGrp="1"/>
          </p:cNvSpPr>
          <p:nvPr>
            <p:ph type="subTitle" idx="4294967295"/>
          </p:nvPr>
        </p:nvSpPr>
        <p:spPr>
          <a:xfrm>
            <a:off x="270415" y="3009619"/>
            <a:ext cx="2583975" cy="2905762"/>
          </a:xfrm>
        </p:spPr>
        <p:txBody>
          <a:bodyPr anchor="t" anchorCtr="1">
            <a:noAutofit/>
          </a:bodyPr>
          <a:lstStyle/>
          <a:p>
            <a:pPr marL="0" lvl="0" indent="0" algn="ctr">
              <a:buNone/>
            </a:pPr>
            <a:r>
              <a:rPr lang="en-US"/>
              <a:t>Image you are stranded naked on a desert island with no way off.  You are allowed to bring 8 items with you to make your time on the island more bearable. </a:t>
            </a:r>
          </a:p>
          <a:p>
            <a:pPr marL="0" lvl="0" indent="0" algn="ctr">
              <a:buNone/>
            </a:pPr>
            <a:r>
              <a:rPr lang="en-US"/>
              <a:t>What 8 things would you bring?  </a:t>
            </a:r>
          </a:p>
        </p:txBody>
      </p:sp>
      <p:pic>
        <p:nvPicPr>
          <p:cNvPr id="4" name="Picture 1">
            <a:extLst>
              <a:ext uri="{FF2B5EF4-FFF2-40B4-BE49-F238E27FC236}">
                <a16:creationId xmlns:a16="http://schemas.microsoft.com/office/drawing/2014/main" id="{3511CB24-A361-445C-D4B8-43E5634AD0C5}"/>
              </a:ext>
            </a:extLst>
          </p:cNvPr>
          <p:cNvPicPr>
            <a:picLocks noChangeAspect="1"/>
          </p:cNvPicPr>
          <p:nvPr/>
        </p:nvPicPr>
        <p:blipFill>
          <a:blip r:embed="rId5"/>
          <a:stretch>
            <a:fillRect/>
          </a:stretch>
        </p:blipFill>
        <p:spPr>
          <a:xfrm>
            <a:off x="438912" y="5611288"/>
            <a:ext cx="1903744" cy="1428201"/>
          </a:xfrm>
          <a:prstGeom prst="rect">
            <a:avLst/>
          </a:prstGeom>
          <a:noFill/>
          <a:ln cap="flat">
            <a:noFill/>
          </a:ln>
        </p:spPr>
      </p:pic>
      <p:pic>
        <p:nvPicPr>
          <p:cNvPr id="5" name="Picture 3">
            <a:extLst>
              <a:ext uri="{FF2B5EF4-FFF2-40B4-BE49-F238E27FC236}">
                <a16:creationId xmlns:a16="http://schemas.microsoft.com/office/drawing/2014/main" id="{7E7F98C7-A441-09BD-1DF6-862672EC3217}"/>
              </a:ext>
            </a:extLst>
          </p:cNvPr>
          <p:cNvPicPr>
            <a:picLocks noChangeAspect="1"/>
          </p:cNvPicPr>
          <p:nvPr/>
        </p:nvPicPr>
        <p:blipFill>
          <a:blip r:embed="rId6"/>
          <a:stretch>
            <a:fillRect/>
          </a:stretch>
        </p:blipFill>
        <p:spPr>
          <a:xfrm>
            <a:off x="9753593" y="6325389"/>
            <a:ext cx="1828800" cy="225555"/>
          </a:xfrm>
          <a:prstGeom prst="rect">
            <a:avLst/>
          </a:prstGeom>
          <a:noFill/>
          <a:ln cap="flat">
            <a:noFill/>
          </a:ln>
        </p:spPr>
      </p:pic>
      <p:pic>
        <p:nvPicPr>
          <p:cNvPr id="6" name="Online Media 2" title="Fundamental needs in dementia - an animation from the CAIT and Newcastle Model series">
            <a:extLst>
              <a:ext uri="{FF2B5EF4-FFF2-40B4-BE49-F238E27FC236}">
                <a16:creationId xmlns:a16="http://schemas.microsoft.com/office/drawing/2014/main" id="{D008907C-9961-8929-62D9-497E3F8DC363}"/>
              </a:ext>
            </a:extLst>
          </p:cNvPr>
          <p:cNvPicPr>
            <a:picLocks noChangeAspect="1"/>
          </p:cNvPicPr>
          <p:nvPr>
            <a:videoFile r:link="rId1"/>
            <p:extLst>
              <p:ext uri="{DAA4B4D4-6D71-4841-9C94-3DE7FCFB9230}">
                <p14:media xmlns:p14="http://schemas.microsoft.com/office/powerpoint/2010/main" r:link="rId2"/>
              </p:ext>
            </p:extLst>
          </p:nvPr>
        </p:nvPicPr>
        <p:blipFill>
          <a:blip r:embed="rId7"/>
          <a:stretch>
            <a:fillRect/>
          </a:stretch>
        </p:blipFill>
        <p:spPr>
          <a:xfrm>
            <a:off x="3366144" y="1107905"/>
            <a:ext cx="8216258" cy="4642198"/>
          </a:xfrm>
          <a:prstGeom prst="rect">
            <a:avLst/>
          </a:prstGeom>
          <a:noFill/>
          <a:ln cap="flat">
            <a:noFill/>
          </a:ln>
        </p:spPr>
      </p:pic>
      <p:sp>
        <p:nvSpPr>
          <p:cNvPr id="7" name="TextBox 5">
            <a:extLst>
              <a:ext uri="{FF2B5EF4-FFF2-40B4-BE49-F238E27FC236}">
                <a16:creationId xmlns:a16="http://schemas.microsoft.com/office/drawing/2014/main" id="{EDEE609B-644D-C814-0632-6F15774AB5B1}"/>
              </a:ext>
            </a:extLst>
          </p:cNvPr>
          <p:cNvSpPr txBox="1"/>
          <p:nvPr/>
        </p:nvSpPr>
        <p:spPr>
          <a:xfrm>
            <a:off x="3103610" y="6089273"/>
            <a:ext cx="7153744" cy="46166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Gill Sans MT"/>
              </a:rPr>
              <a:t>[Ian James]. (2025, January 27). Fundamental needs in dementia - an animation from the CAIT and Newcastle Model series [Video]. Youtube. https://www.youtube.com/watch?v=R0C2ug7AbTY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endCondLst>
                    <p:cond evt="onNext" delay="0">
                      <p:tgtEl>
                        <p:sldTgt/>
                      </p:tgtEl>
                    </p:cond>
                    <p:cond evt="onPrev" delay="0">
                      <p:tgtEl>
                        <p:sldTgt/>
                      </p:tgtEl>
                    </p:cond>
                  </p:endCondLst>
                </p:cTn>
                <p:tgtEl>
                  <p:spTgt spid="6"/>
                </p:tgtEl>
              </p:cMediaNode>
            </p:video>
            <p:seq concurrent="1" nextAc="seek">
              <p:cTn id="8" dur="indefinite" nodeType="interactiveSeq">
                <p:stCondLst>
                  <p:cond evt="onClick" delay="0">
                    <p:tgtEl>
                      <p:spTgt spid="6"/>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80">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A7F221D1-99A0-B113-4DB4-DCC92E7C1219}"/>
              </a:ext>
            </a:extLst>
          </p:cNvPr>
          <p:cNvSpPr txBox="1">
            <a:spLocks noGrp="1"/>
          </p:cNvSpPr>
          <p:nvPr>
            <p:ph type="title"/>
          </p:nvPr>
        </p:nvSpPr>
        <p:spPr>
          <a:xfrm>
            <a:off x="457200" y="690884"/>
            <a:ext cx="11267437" cy="720227"/>
          </a:xfrm>
          <a:prstGeom prst="rect">
            <a:avLst/>
          </a:prstGeom>
          <a:noFill/>
          <a:ln>
            <a:noFill/>
          </a:ln>
        </p:spPr>
        <p:txBody>
          <a:bodyPr vert="horz" wrap="square" lIns="91440" tIns="45720" rIns="91440" bIns="45720" anchor="b" anchorCtr="0" compatLnSpc="1">
            <a:normAutofit/>
          </a:bodyPr>
          <a:lstStyle/>
          <a:p>
            <a:pPr lvl="0"/>
            <a:r>
              <a:rPr lang="en-US"/>
              <a:t>Human needs: Physical and psychological </a:t>
            </a:r>
          </a:p>
        </p:txBody>
      </p:sp>
      <p:sp>
        <p:nvSpPr>
          <p:cNvPr id="3" name="Content Placeholder 3">
            <a:extLst>
              <a:ext uri="{FF2B5EF4-FFF2-40B4-BE49-F238E27FC236}">
                <a16:creationId xmlns:a16="http://schemas.microsoft.com/office/drawing/2014/main" id="{40BA3CD2-C143-EEF6-79A7-70CDB1B06D52}"/>
              </a:ext>
            </a:extLst>
          </p:cNvPr>
          <p:cNvSpPr txBox="1">
            <a:spLocks noGrp="1"/>
          </p:cNvSpPr>
          <p:nvPr>
            <p:ph type="body" idx="4294967295"/>
          </p:nvPr>
        </p:nvSpPr>
        <p:spPr>
          <a:xfrm>
            <a:off x="1121548" y="1522238"/>
            <a:ext cx="7442201" cy="4178652"/>
          </a:xfrm>
        </p:spPr>
        <p:txBody>
          <a:bodyPr anchor="t"/>
          <a:lstStyle/>
          <a:p>
            <a:pPr marL="0" lvl="1"/>
            <a:r>
              <a:rPr lang="en-US" sz="1800"/>
              <a:t>Physical Need:</a:t>
            </a:r>
          </a:p>
          <a:p>
            <a:pPr marL="548640" lvl="2">
              <a:spcBef>
                <a:spcPts val="400"/>
              </a:spcBef>
            </a:pPr>
            <a:r>
              <a:rPr lang="en-US" sz="1800"/>
              <a:t>Hydration, Nourishment, Medication, Movement, Restroom</a:t>
            </a:r>
          </a:p>
          <a:p>
            <a:pPr marL="0" lvl="1"/>
            <a:r>
              <a:rPr lang="en-US" sz="1800"/>
              <a:t>Comfort Need:</a:t>
            </a:r>
          </a:p>
          <a:p>
            <a:pPr marL="548640" lvl="2">
              <a:spcBef>
                <a:spcPts val="400"/>
              </a:spcBef>
            </a:pPr>
            <a:r>
              <a:rPr lang="en-US" sz="1800"/>
              <a:t>Environment – Familiar, Functional, Friendly, Safe, Included, Too Hot/Too Cold</a:t>
            </a:r>
          </a:p>
          <a:p>
            <a:pPr marL="0" lvl="1"/>
            <a:r>
              <a:rPr lang="en-US" sz="1800"/>
              <a:t>Identity Need: </a:t>
            </a:r>
          </a:p>
          <a:p>
            <a:pPr marL="548640" lvl="2">
              <a:spcBef>
                <a:spcPts val="400"/>
              </a:spcBef>
            </a:pPr>
            <a:r>
              <a:rPr lang="en-US" sz="1800"/>
              <a:t>Role, Purpose</a:t>
            </a:r>
          </a:p>
          <a:p>
            <a:pPr marL="0" lvl="1"/>
            <a:r>
              <a:rPr lang="en-US" sz="1800"/>
              <a:t>Belonging and Love Needs:</a:t>
            </a:r>
          </a:p>
          <a:p>
            <a:pPr marL="548640" lvl="2">
              <a:spcBef>
                <a:spcPts val="400"/>
              </a:spcBef>
            </a:pPr>
            <a:r>
              <a:rPr lang="en-US" sz="1800"/>
              <a:t>Friends, Intimate Relationships,  Appreciated</a:t>
            </a:r>
          </a:p>
          <a:p>
            <a:pPr marL="0" lvl="1"/>
            <a:r>
              <a:rPr lang="en-US" sz="1800"/>
              <a:t>Pain Free: </a:t>
            </a:r>
          </a:p>
          <a:p>
            <a:pPr marL="548640" lvl="2" indent="-306003">
              <a:spcBef>
                <a:spcPts val="400"/>
              </a:spcBef>
            </a:pPr>
            <a:r>
              <a:rPr lang="en-US" sz="1800"/>
              <a:t>Emotional, Spiritual, Physical</a:t>
            </a:r>
          </a:p>
          <a:p>
            <a:pPr marL="548640" lvl="2">
              <a:spcBef>
                <a:spcPts val="400"/>
              </a:spcBef>
            </a:pPr>
            <a:endParaRPr lang="en-US" sz="1800"/>
          </a:p>
          <a:p>
            <a:pPr marL="548640" lvl="2">
              <a:spcBef>
                <a:spcPts val="400"/>
              </a:spcBef>
            </a:pPr>
            <a:endParaRPr lang="en-US" sz="1800"/>
          </a:p>
          <a:p>
            <a:pPr marL="0" lvl="1"/>
            <a:endParaRPr lang="en-US" sz="1800"/>
          </a:p>
        </p:txBody>
      </p:sp>
      <p:pic>
        <p:nvPicPr>
          <p:cNvPr id="4" name="Picture 2">
            <a:extLst>
              <a:ext uri="{FF2B5EF4-FFF2-40B4-BE49-F238E27FC236}">
                <a16:creationId xmlns:a16="http://schemas.microsoft.com/office/drawing/2014/main" id="{B8616BE8-6CDA-BF00-72B6-D84D8933EB03}"/>
              </a:ext>
            </a:extLst>
          </p:cNvPr>
          <p:cNvPicPr>
            <a:picLocks noChangeAspect="1"/>
          </p:cNvPicPr>
          <p:nvPr/>
        </p:nvPicPr>
        <p:blipFill>
          <a:blip r:embed="rId3"/>
          <a:stretch>
            <a:fillRect/>
          </a:stretch>
        </p:blipFill>
        <p:spPr>
          <a:xfrm>
            <a:off x="9895837" y="6409623"/>
            <a:ext cx="1828800" cy="225555"/>
          </a:xfrm>
          <a:prstGeom prst="rect">
            <a:avLst/>
          </a:prstGeom>
          <a:noFill/>
          <a:ln cap="flat">
            <a:noFill/>
          </a:ln>
        </p:spPr>
      </p:pic>
      <p:pic>
        <p:nvPicPr>
          <p:cNvPr id="5" name="Picture 3">
            <a:extLst>
              <a:ext uri="{FF2B5EF4-FFF2-40B4-BE49-F238E27FC236}">
                <a16:creationId xmlns:a16="http://schemas.microsoft.com/office/drawing/2014/main" id="{85D67A56-D03F-5268-6E12-9217C43804A3}"/>
              </a:ext>
            </a:extLst>
          </p:cNvPr>
          <p:cNvPicPr>
            <a:picLocks noChangeAspect="1"/>
          </p:cNvPicPr>
          <p:nvPr/>
        </p:nvPicPr>
        <p:blipFill>
          <a:blip r:embed="rId4"/>
          <a:stretch>
            <a:fillRect/>
          </a:stretch>
        </p:blipFill>
        <p:spPr>
          <a:xfrm>
            <a:off x="438912" y="5611288"/>
            <a:ext cx="1903744" cy="1428201"/>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81">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FA403B36-3D09-2540-EBC3-95DDDD4DA6DF}"/>
              </a:ext>
            </a:extLst>
          </p:cNvPr>
          <p:cNvSpPr txBox="1">
            <a:spLocks noGrp="1"/>
          </p:cNvSpPr>
          <p:nvPr>
            <p:ph type="title"/>
          </p:nvPr>
        </p:nvSpPr>
        <p:spPr>
          <a:xfrm>
            <a:off x="457200" y="690884"/>
            <a:ext cx="11267437" cy="720227"/>
          </a:xfrm>
          <a:prstGeom prst="rect">
            <a:avLst/>
          </a:prstGeom>
          <a:noFill/>
          <a:ln>
            <a:noFill/>
          </a:ln>
        </p:spPr>
        <p:txBody>
          <a:bodyPr vert="horz" wrap="square" lIns="91440" tIns="45720" rIns="91440" bIns="45720" anchor="b" anchorCtr="0" compatLnSpc="1">
            <a:normAutofit/>
          </a:bodyPr>
          <a:lstStyle/>
          <a:p>
            <a:pPr lvl="0"/>
            <a:r>
              <a:rPr lang="en-US"/>
              <a:t>Communication of needs</a:t>
            </a:r>
          </a:p>
        </p:txBody>
      </p:sp>
      <p:sp>
        <p:nvSpPr>
          <p:cNvPr id="3" name="Content Placeholder 3">
            <a:extLst>
              <a:ext uri="{FF2B5EF4-FFF2-40B4-BE49-F238E27FC236}">
                <a16:creationId xmlns:a16="http://schemas.microsoft.com/office/drawing/2014/main" id="{123450C8-E29C-10BA-0C81-7A32998C0B80}"/>
              </a:ext>
            </a:extLst>
          </p:cNvPr>
          <p:cNvSpPr txBox="1">
            <a:spLocks noGrp="1"/>
          </p:cNvSpPr>
          <p:nvPr>
            <p:ph type="body" idx="4294967295"/>
          </p:nvPr>
        </p:nvSpPr>
        <p:spPr>
          <a:xfrm>
            <a:off x="1121548" y="1522238"/>
            <a:ext cx="7442201" cy="4178652"/>
          </a:xfrm>
        </p:spPr>
        <p:txBody>
          <a:bodyPr anchor="t"/>
          <a:lstStyle/>
          <a:p>
            <a:pPr marL="0" lvl="1"/>
            <a:r>
              <a:rPr lang="en-US" sz="1800"/>
              <a:t>Body Language:</a:t>
            </a:r>
          </a:p>
          <a:p>
            <a:pPr marL="548640" lvl="2">
              <a:spcBef>
                <a:spcPts val="400"/>
              </a:spcBef>
            </a:pPr>
            <a:r>
              <a:rPr lang="en-US" sz="1800"/>
              <a:t>Pacing, Boredom, Anxiety, Confusion</a:t>
            </a:r>
          </a:p>
          <a:p>
            <a:pPr marL="0" lvl="1"/>
            <a:r>
              <a:rPr lang="en-US" sz="1800"/>
              <a:t>Vocalization:</a:t>
            </a:r>
          </a:p>
          <a:p>
            <a:pPr marL="548640" lvl="2">
              <a:spcBef>
                <a:spcPts val="400"/>
              </a:spcBef>
            </a:pPr>
            <a:r>
              <a:rPr lang="en-US" sz="1800"/>
              <a:t>Moaning, Yelling, Distressed</a:t>
            </a:r>
          </a:p>
          <a:p>
            <a:pPr marL="0" lvl="1"/>
            <a:r>
              <a:rPr lang="en-US" sz="1800"/>
              <a:t>Aggression or Agitation: </a:t>
            </a:r>
          </a:p>
          <a:p>
            <a:pPr marL="548640" lvl="2">
              <a:spcBef>
                <a:spcPts val="400"/>
              </a:spcBef>
            </a:pPr>
            <a:r>
              <a:rPr lang="en-US" sz="1800"/>
              <a:t>Verbal Outburst, Visibly Frustrated, Misunderstood</a:t>
            </a:r>
          </a:p>
          <a:p>
            <a:pPr marL="0" lvl="1"/>
            <a:r>
              <a:rPr lang="en-US" sz="1800"/>
              <a:t>Repetitiveness:</a:t>
            </a:r>
          </a:p>
          <a:p>
            <a:pPr marL="548640" lvl="2">
              <a:spcBef>
                <a:spcPts val="400"/>
              </a:spcBef>
            </a:pPr>
            <a:r>
              <a:rPr lang="en-US" sz="1800"/>
              <a:t>Anxious, Bored, Misunderstood, Lonely</a:t>
            </a:r>
          </a:p>
          <a:p>
            <a:pPr marL="0" lvl="1"/>
            <a:r>
              <a:rPr lang="en-US" sz="1800"/>
              <a:t>Changes: </a:t>
            </a:r>
          </a:p>
          <a:p>
            <a:pPr marL="548640" lvl="2" indent="-306003">
              <a:spcBef>
                <a:spcPts val="400"/>
              </a:spcBef>
            </a:pPr>
            <a:r>
              <a:rPr lang="en-US" sz="1800"/>
              <a:t>Appetite, Sleep Pattern, Personality, Self Isolating</a:t>
            </a:r>
          </a:p>
          <a:p>
            <a:pPr marL="548640" lvl="2">
              <a:spcBef>
                <a:spcPts val="400"/>
              </a:spcBef>
            </a:pPr>
            <a:endParaRPr lang="en-US" sz="1800"/>
          </a:p>
          <a:p>
            <a:pPr marL="548640" lvl="2">
              <a:spcBef>
                <a:spcPts val="400"/>
              </a:spcBef>
            </a:pPr>
            <a:endParaRPr lang="en-US" sz="1800"/>
          </a:p>
          <a:p>
            <a:pPr marL="0" lvl="1"/>
            <a:endParaRPr lang="en-US" sz="1800"/>
          </a:p>
        </p:txBody>
      </p:sp>
      <p:pic>
        <p:nvPicPr>
          <p:cNvPr id="4" name="Picture 2">
            <a:extLst>
              <a:ext uri="{FF2B5EF4-FFF2-40B4-BE49-F238E27FC236}">
                <a16:creationId xmlns:a16="http://schemas.microsoft.com/office/drawing/2014/main" id="{4C1E4D67-43C6-EF9A-D92B-6E3023BC3A3C}"/>
              </a:ext>
            </a:extLst>
          </p:cNvPr>
          <p:cNvPicPr>
            <a:picLocks noChangeAspect="1"/>
          </p:cNvPicPr>
          <p:nvPr/>
        </p:nvPicPr>
        <p:blipFill>
          <a:blip r:embed="rId3"/>
          <a:stretch>
            <a:fillRect/>
          </a:stretch>
        </p:blipFill>
        <p:spPr>
          <a:xfrm>
            <a:off x="9895837" y="6409623"/>
            <a:ext cx="1828800" cy="225555"/>
          </a:xfrm>
          <a:prstGeom prst="rect">
            <a:avLst/>
          </a:prstGeom>
          <a:noFill/>
          <a:ln cap="flat">
            <a:noFill/>
          </a:ln>
        </p:spPr>
      </p:pic>
      <p:pic>
        <p:nvPicPr>
          <p:cNvPr id="5" name="Picture 3">
            <a:extLst>
              <a:ext uri="{FF2B5EF4-FFF2-40B4-BE49-F238E27FC236}">
                <a16:creationId xmlns:a16="http://schemas.microsoft.com/office/drawing/2014/main" id="{50C43E8E-731F-1065-AF6E-4FAEA0B3E7E3}"/>
              </a:ext>
            </a:extLst>
          </p:cNvPr>
          <p:cNvPicPr>
            <a:picLocks noChangeAspect="1"/>
          </p:cNvPicPr>
          <p:nvPr/>
        </p:nvPicPr>
        <p:blipFill>
          <a:blip r:embed="rId4"/>
          <a:stretch>
            <a:fillRect/>
          </a:stretch>
        </p:blipFill>
        <p:spPr>
          <a:xfrm>
            <a:off x="438912" y="5611288"/>
            <a:ext cx="1903744" cy="1428201"/>
          </a:xfrm>
          <a:prstGeom prst="rect">
            <a:avLst/>
          </a:prstGeom>
          <a:noFill/>
          <a:ln cap="flat">
            <a:noFill/>
          </a:ln>
        </p:spPr>
      </p:pic>
      <p:pic>
        <p:nvPicPr>
          <p:cNvPr id="6" name="3D Model 1" descr="Magnifying Glass">
            <a:extLst>
              <a:ext uri="{FF2B5EF4-FFF2-40B4-BE49-F238E27FC236}">
                <a16:creationId xmlns:a16="http://schemas.microsoft.com/office/drawing/2014/main" id="{CD788BC9-98DC-78ED-7079-B1F01DBC26FB}"/>
              </a:ext>
            </a:extLst>
          </p:cNvPr>
          <p:cNvPicPr>
            <a:picLocks noChangeAspect="1"/>
          </p:cNvPicPr>
          <p:nvPr/>
        </p:nvPicPr>
        <p:blipFill>
          <a:blip r:embed="rId5"/>
          <a:stretch>
            <a:fillRect/>
          </a:stretch>
        </p:blipFill>
        <p:spPr>
          <a:xfrm>
            <a:off x="5908505" y="1332143"/>
            <a:ext cx="6675760" cy="4558832"/>
          </a:xfrm>
          <a:prstGeom prst="rect">
            <a:avLst/>
          </a:prstGeom>
          <a:noFill/>
          <a:ln cap="flat">
            <a:noFill/>
          </a:ln>
        </p:spPr>
      </p:pic>
      <p:sp>
        <p:nvSpPr>
          <p:cNvPr id="7" name="Rectangle 4">
            <a:extLst>
              <a:ext uri="{FF2B5EF4-FFF2-40B4-BE49-F238E27FC236}">
                <a16:creationId xmlns:a16="http://schemas.microsoft.com/office/drawing/2014/main" id="{D10ADC21-C64E-07DA-97A4-901F49BBA39C}"/>
              </a:ext>
            </a:extLst>
          </p:cNvPr>
          <p:cNvSpPr/>
          <p:nvPr/>
        </p:nvSpPr>
        <p:spPr>
          <a:xfrm>
            <a:off x="6567915" y="1202874"/>
            <a:ext cx="2576084" cy="230832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ED8428"/>
                </a:solidFill>
                <a:effectLst>
                  <a:outerShdw dist="25402" dir="5400000">
                    <a:srgbClr val="6E747A"/>
                  </a:outerShdw>
                </a:effectLst>
                <a:uFillTx/>
                <a:latin typeface="Gill Sans MT"/>
              </a:rPr>
              <a:t>Their Actions Signal Their Need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name="Slide82">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7A8F42FA-A643-BC8B-9337-86B962FDD9A2}"/>
              </a:ext>
            </a:extLst>
          </p:cNvPr>
          <p:cNvSpPr txBox="1">
            <a:spLocks noGrp="1"/>
          </p:cNvSpPr>
          <p:nvPr>
            <p:ph type="title"/>
          </p:nvPr>
        </p:nvSpPr>
        <p:spPr>
          <a:xfrm>
            <a:off x="457200" y="690884"/>
            <a:ext cx="11267437" cy="720227"/>
          </a:xfrm>
          <a:prstGeom prst="rect">
            <a:avLst/>
          </a:prstGeom>
          <a:noFill/>
          <a:ln>
            <a:noFill/>
          </a:ln>
        </p:spPr>
        <p:txBody>
          <a:bodyPr vert="horz" wrap="square" lIns="91440" tIns="45720" rIns="91440" bIns="45720" anchor="b" anchorCtr="0" compatLnSpc="1">
            <a:normAutofit/>
          </a:bodyPr>
          <a:lstStyle/>
          <a:p>
            <a:pPr lvl="0"/>
            <a:r>
              <a:rPr lang="en-US"/>
              <a:t>Anticipation Techniques</a:t>
            </a:r>
          </a:p>
        </p:txBody>
      </p:sp>
      <p:sp>
        <p:nvSpPr>
          <p:cNvPr id="3" name="Content Placeholder 3">
            <a:extLst>
              <a:ext uri="{FF2B5EF4-FFF2-40B4-BE49-F238E27FC236}">
                <a16:creationId xmlns:a16="http://schemas.microsoft.com/office/drawing/2014/main" id="{C5815BFE-A9D5-FA00-AE1E-B572AC7FA7CC}"/>
              </a:ext>
            </a:extLst>
          </p:cNvPr>
          <p:cNvSpPr txBox="1">
            <a:spLocks noGrp="1"/>
          </p:cNvSpPr>
          <p:nvPr>
            <p:ph type="body" idx="4294967295"/>
          </p:nvPr>
        </p:nvSpPr>
        <p:spPr>
          <a:xfrm>
            <a:off x="1121548" y="1522238"/>
            <a:ext cx="7819253" cy="4644886"/>
          </a:xfrm>
        </p:spPr>
        <p:txBody>
          <a:bodyPr anchor="t"/>
          <a:lstStyle/>
          <a:p>
            <a:pPr marL="548640" lvl="2">
              <a:spcBef>
                <a:spcPts val="500"/>
              </a:spcBef>
            </a:pPr>
            <a:r>
              <a:rPr lang="en-US" sz="2000"/>
              <a:t>Environment</a:t>
            </a:r>
          </a:p>
          <a:p>
            <a:pPr marL="548640" lvl="2">
              <a:spcBef>
                <a:spcPts val="500"/>
              </a:spcBef>
            </a:pPr>
            <a:r>
              <a:rPr lang="en-US" sz="2000"/>
              <a:t>Amygdala Level</a:t>
            </a:r>
          </a:p>
          <a:p>
            <a:pPr marL="548640" lvl="2">
              <a:spcBef>
                <a:spcPts val="500"/>
              </a:spcBef>
            </a:pPr>
            <a:r>
              <a:rPr lang="en-US" sz="2000"/>
              <a:t>Routine</a:t>
            </a:r>
          </a:p>
          <a:p>
            <a:pPr marL="548640" lvl="2">
              <a:spcBef>
                <a:spcPts val="500"/>
              </a:spcBef>
            </a:pPr>
            <a:r>
              <a:rPr lang="en-US" sz="2000"/>
              <a:t>Eliminate Boredom</a:t>
            </a:r>
          </a:p>
          <a:p>
            <a:pPr marL="548640" lvl="2">
              <a:spcBef>
                <a:spcPts val="500"/>
              </a:spcBef>
            </a:pPr>
            <a:r>
              <a:rPr lang="en-US" sz="2000"/>
              <a:t>Burn Energy Throughout the Day</a:t>
            </a:r>
          </a:p>
          <a:p>
            <a:pPr marL="548640" lvl="2">
              <a:spcBef>
                <a:spcPts val="500"/>
              </a:spcBef>
            </a:pPr>
            <a:r>
              <a:rPr lang="en-US" sz="2000"/>
              <a:t>Lighting</a:t>
            </a:r>
          </a:p>
          <a:p>
            <a:pPr marL="548640" lvl="2">
              <a:spcBef>
                <a:spcPts val="500"/>
              </a:spcBef>
            </a:pPr>
            <a:r>
              <a:rPr lang="en-US" sz="2000"/>
              <a:t>Routine Generation of Positive Feelings/Reassurance</a:t>
            </a:r>
          </a:p>
          <a:p>
            <a:pPr marL="548640" lvl="2">
              <a:spcBef>
                <a:spcPts val="500"/>
              </a:spcBef>
            </a:pPr>
            <a:r>
              <a:rPr lang="en-US" sz="2000"/>
              <a:t>5 Senses</a:t>
            </a:r>
          </a:p>
          <a:p>
            <a:pPr marL="548640" lvl="2">
              <a:spcBef>
                <a:spcPts val="500"/>
              </a:spcBef>
            </a:pPr>
            <a:r>
              <a:rPr lang="en-US" sz="2000"/>
              <a:t>Unmet Needs</a:t>
            </a:r>
          </a:p>
          <a:p>
            <a:pPr marL="548640" lvl="2">
              <a:spcBef>
                <a:spcPts val="500"/>
              </a:spcBef>
            </a:pPr>
            <a:r>
              <a:rPr lang="en-US" sz="2000"/>
              <a:t>They Can Still Have a Bad Day</a:t>
            </a:r>
          </a:p>
          <a:p>
            <a:pPr marL="548640" lvl="2">
              <a:spcBef>
                <a:spcPts val="400"/>
              </a:spcBef>
            </a:pPr>
            <a:endParaRPr lang="en-US" sz="1800"/>
          </a:p>
          <a:p>
            <a:pPr marL="0" lvl="1"/>
            <a:endParaRPr lang="en-US" sz="1800"/>
          </a:p>
        </p:txBody>
      </p:sp>
      <p:pic>
        <p:nvPicPr>
          <p:cNvPr id="4" name="Picture 2">
            <a:extLst>
              <a:ext uri="{FF2B5EF4-FFF2-40B4-BE49-F238E27FC236}">
                <a16:creationId xmlns:a16="http://schemas.microsoft.com/office/drawing/2014/main" id="{18ADE3E4-E9B0-5BA0-41BA-0F43DD8A80F0}"/>
              </a:ext>
            </a:extLst>
          </p:cNvPr>
          <p:cNvPicPr>
            <a:picLocks noChangeAspect="1"/>
          </p:cNvPicPr>
          <p:nvPr/>
        </p:nvPicPr>
        <p:blipFill>
          <a:blip r:embed="rId3"/>
          <a:stretch>
            <a:fillRect/>
          </a:stretch>
        </p:blipFill>
        <p:spPr>
          <a:xfrm>
            <a:off x="9895837" y="6409623"/>
            <a:ext cx="1828800" cy="225555"/>
          </a:xfrm>
          <a:prstGeom prst="rect">
            <a:avLst/>
          </a:prstGeom>
          <a:noFill/>
          <a:ln cap="flat">
            <a:noFill/>
          </a:ln>
        </p:spPr>
      </p:pic>
      <p:pic>
        <p:nvPicPr>
          <p:cNvPr id="5" name="Picture 3">
            <a:extLst>
              <a:ext uri="{FF2B5EF4-FFF2-40B4-BE49-F238E27FC236}">
                <a16:creationId xmlns:a16="http://schemas.microsoft.com/office/drawing/2014/main" id="{7AA94364-7E43-B926-5448-3FF6303EFC9D}"/>
              </a:ext>
            </a:extLst>
          </p:cNvPr>
          <p:cNvPicPr>
            <a:picLocks noChangeAspect="1"/>
          </p:cNvPicPr>
          <p:nvPr/>
        </p:nvPicPr>
        <p:blipFill>
          <a:blip r:embed="rId4"/>
          <a:stretch>
            <a:fillRect/>
          </a:stretch>
        </p:blipFill>
        <p:spPr>
          <a:xfrm>
            <a:off x="438912" y="5611288"/>
            <a:ext cx="1903744" cy="1428201"/>
          </a:xfrm>
          <a:prstGeom prst="rect">
            <a:avLst/>
          </a:prstGeom>
          <a:noFill/>
          <a:ln cap="flat">
            <a:noFill/>
          </a:ln>
        </p:spPr>
      </p:pic>
      <p:pic>
        <p:nvPicPr>
          <p:cNvPr id="6" name="3D Model 1" descr="Magnifying Glass">
            <a:extLst>
              <a:ext uri="{FF2B5EF4-FFF2-40B4-BE49-F238E27FC236}">
                <a16:creationId xmlns:a16="http://schemas.microsoft.com/office/drawing/2014/main" id="{50AF6ABB-762F-DA44-FD81-0F29A237694F}"/>
              </a:ext>
            </a:extLst>
          </p:cNvPr>
          <p:cNvPicPr>
            <a:picLocks noChangeAspect="1"/>
          </p:cNvPicPr>
          <p:nvPr/>
        </p:nvPicPr>
        <p:blipFill>
          <a:blip r:embed="rId5"/>
          <a:stretch>
            <a:fillRect/>
          </a:stretch>
        </p:blipFill>
        <p:spPr>
          <a:xfrm>
            <a:off x="5908505" y="1332143"/>
            <a:ext cx="6675760" cy="4558832"/>
          </a:xfrm>
          <a:prstGeom prst="rect">
            <a:avLst/>
          </a:prstGeom>
          <a:noFill/>
          <a:ln cap="flat">
            <a:noFill/>
          </a:ln>
        </p:spPr>
      </p:pic>
      <p:sp>
        <p:nvSpPr>
          <p:cNvPr id="7" name="Rectangle 4">
            <a:extLst>
              <a:ext uri="{FF2B5EF4-FFF2-40B4-BE49-F238E27FC236}">
                <a16:creationId xmlns:a16="http://schemas.microsoft.com/office/drawing/2014/main" id="{87CC0954-4D6B-CEC1-4EF2-8C3DA115B59E}"/>
              </a:ext>
            </a:extLst>
          </p:cNvPr>
          <p:cNvSpPr/>
          <p:nvPr/>
        </p:nvSpPr>
        <p:spPr>
          <a:xfrm>
            <a:off x="6807195" y="1411111"/>
            <a:ext cx="2246488" cy="2031321"/>
          </a:xfrm>
          <a:prstGeom prst="rect">
            <a:avLst/>
          </a:prstGeom>
          <a:noFill/>
          <a:ln cap="flat">
            <a:noFill/>
            <a:prstDash val="solid"/>
          </a:ln>
        </p:spPr>
        <p:txBody>
          <a:bodyPr vert="horz" wrap="square" lIns="91440" tIns="45720" rIns="91440" bIns="45720" anchor="t" anchorCtr="0"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ED8428"/>
                </a:solidFill>
                <a:effectLst>
                  <a:outerShdw dist="25402" dir="5400000">
                    <a:srgbClr val="6E747A"/>
                  </a:outerShdw>
                </a:effectLst>
                <a:uFillTx/>
                <a:latin typeface="Gill Sans MT"/>
              </a:rPr>
              <a:t>Behavioral Triggers:</a:t>
            </a:r>
          </a:p>
          <a:p>
            <a:pPr marL="571500" marR="0" lvl="0" indent="-5715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0" i="0" u="none" strike="noStrike" kern="1200" cap="none" spc="0" baseline="0">
                <a:solidFill>
                  <a:srgbClr val="ED8428"/>
                </a:solidFill>
                <a:effectLst>
                  <a:outerShdw dist="25402" dir="5400000">
                    <a:srgbClr val="6E747A"/>
                  </a:outerShdw>
                </a:effectLst>
                <a:uFillTx/>
                <a:latin typeface="Gill Sans MT"/>
              </a:rPr>
              <a:t>Confusion</a:t>
            </a:r>
          </a:p>
          <a:p>
            <a:pPr marL="571500" marR="0" lvl="0" indent="-5715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0" i="0" u="none" strike="noStrike" kern="1200" cap="none" spc="0" baseline="0">
                <a:solidFill>
                  <a:srgbClr val="ED8428"/>
                </a:solidFill>
                <a:effectLst>
                  <a:outerShdw dist="25402" dir="5400000">
                    <a:srgbClr val="6E747A"/>
                  </a:outerShdw>
                </a:effectLst>
                <a:uFillTx/>
                <a:latin typeface="Gill Sans MT"/>
              </a:rPr>
              <a:t>Pain/Discomfort</a:t>
            </a:r>
          </a:p>
          <a:p>
            <a:pPr marL="571500" marR="0" lvl="0" indent="-5715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0" i="0" u="none" strike="noStrike" kern="1200" cap="none" spc="0" baseline="0">
                <a:solidFill>
                  <a:srgbClr val="ED8428"/>
                </a:solidFill>
                <a:effectLst>
                  <a:outerShdw dist="25402" dir="5400000">
                    <a:srgbClr val="6E747A"/>
                  </a:outerShdw>
                </a:effectLst>
                <a:uFillTx/>
                <a:latin typeface="Gill Sans MT"/>
              </a:rPr>
              <a:t>Change</a:t>
            </a:r>
          </a:p>
          <a:p>
            <a:pPr marL="571500" marR="0" lvl="0" indent="-5715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0" i="0" u="none" strike="noStrike" kern="1200" cap="none" spc="0" baseline="0">
                <a:solidFill>
                  <a:srgbClr val="ED8428"/>
                </a:solidFill>
                <a:effectLst>
                  <a:outerShdw dist="25402" dir="5400000">
                    <a:srgbClr val="6E747A"/>
                  </a:outerShdw>
                </a:effectLst>
                <a:uFillTx/>
                <a:latin typeface="Gill Sans MT"/>
              </a:rPr>
              <a:t>Overwhelming Environment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name="Slide88">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32D548-8DEE-752D-AFC4-281BF8701274}"/>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3" name="Picture 3">
            <a:extLst>
              <a:ext uri="{FF2B5EF4-FFF2-40B4-BE49-F238E27FC236}">
                <a16:creationId xmlns:a16="http://schemas.microsoft.com/office/drawing/2014/main" id="{834F2283-AFA6-7495-5892-694EE9F26ABB}"/>
              </a:ext>
            </a:extLst>
          </p:cNvPr>
          <p:cNvPicPr>
            <a:picLocks noChangeAspect="1"/>
          </p:cNvPicPr>
          <p:nvPr/>
        </p:nvPicPr>
        <p:blipFill>
          <a:blip r:embed="rId4"/>
          <a:stretch>
            <a:fillRect/>
          </a:stretch>
        </p:blipFill>
        <p:spPr>
          <a:xfrm>
            <a:off x="9753593" y="6325389"/>
            <a:ext cx="1828800" cy="225555"/>
          </a:xfrm>
          <a:prstGeom prst="rect">
            <a:avLst/>
          </a:prstGeom>
          <a:noFill/>
          <a:ln cap="flat">
            <a:noFill/>
          </a:ln>
        </p:spPr>
      </p:pic>
      <p:pic>
        <p:nvPicPr>
          <p:cNvPr id="4" name="Picture 8">
            <a:extLst>
              <a:ext uri="{FF2B5EF4-FFF2-40B4-BE49-F238E27FC236}">
                <a16:creationId xmlns:a16="http://schemas.microsoft.com/office/drawing/2014/main" id="{4FF5F3EA-8841-6CE8-3C17-34498F5404DE}"/>
              </a:ext>
            </a:extLst>
          </p:cNvPr>
          <p:cNvPicPr>
            <a:picLocks noChangeAspect="1"/>
          </p:cNvPicPr>
          <p:nvPr/>
        </p:nvPicPr>
        <p:blipFill>
          <a:blip r:embed="rId5"/>
          <a:stretch>
            <a:fillRect/>
          </a:stretch>
        </p:blipFill>
        <p:spPr>
          <a:xfrm>
            <a:off x="1385233" y="1004550"/>
            <a:ext cx="9421538" cy="4848898"/>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83">
    <p:spTree>
      <p:nvGrpSpPr>
        <p:cNvPr id="1" name=""/>
        <p:cNvGrpSpPr/>
        <p:nvPr/>
      </p:nvGrpSpPr>
      <p:grpSpPr>
        <a:xfrm>
          <a:off x="0" y="0"/>
          <a:ext cx="0" cy="0"/>
          <a:chOff x="0" y="0"/>
          <a:chExt cx="0" cy="0"/>
        </a:xfrm>
      </p:grpSpPr>
      <p:pic>
        <p:nvPicPr>
          <p:cNvPr id="2" name="Picture 3" descr="Two women sitting on a chair&#10;&#10;AI-generated content may be incorrect.">
            <a:extLst>
              <a:ext uri="{FF2B5EF4-FFF2-40B4-BE49-F238E27FC236}">
                <a16:creationId xmlns:a16="http://schemas.microsoft.com/office/drawing/2014/main" id="{6460D1CB-1DF5-525F-74EE-A7D00F81E17A}"/>
              </a:ext>
            </a:extLst>
          </p:cNvPr>
          <p:cNvPicPr>
            <a:picLocks noChangeAspect="1"/>
          </p:cNvPicPr>
          <p:nvPr/>
        </p:nvPicPr>
        <p:blipFill>
          <a:blip r:embed="rId3"/>
          <a:srcRect b="22456"/>
          <a:stretch>
            <a:fillRect/>
          </a:stretch>
        </p:blipFill>
        <p:spPr>
          <a:xfrm>
            <a:off x="-3044" y="9"/>
            <a:ext cx="12191996" cy="6857990"/>
          </a:xfrm>
          <a:prstGeom prst="rect">
            <a:avLst/>
          </a:prstGeom>
          <a:noFill/>
          <a:ln cap="flat">
            <a:noFill/>
          </a:ln>
        </p:spPr>
      </p:pic>
      <p:sp>
        <p:nvSpPr>
          <p:cNvPr id="3" name="Title 1">
            <a:extLst>
              <a:ext uri="{FF2B5EF4-FFF2-40B4-BE49-F238E27FC236}">
                <a16:creationId xmlns:a16="http://schemas.microsoft.com/office/drawing/2014/main" id="{2DD4B2B7-0C89-B2A3-D538-DE0957A899EE}"/>
              </a:ext>
            </a:extLst>
          </p:cNvPr>
          <p:cNvSpPr txBox="1">
            <a:spLocks noGrp="1"/>
          </p:cNvSpPr>
          <p:nvPr>
            <p:ph type="title"/>
          </p:nvPr>
        </p:nvSpPr>
        <p:spPr>
          <a:xfrm>
            <a:off x="703923" y="-184599"/>
            <a:ext cx="11548533" cy="4198696"/>
          </a:xfrm>
          <a:prstGeom prst="rect">
            <a:avLst/>
          </a:prstGeom>
          <a:noFill/>
          <a:ln>
            <a:noFill/>
          </a:ln>
        </p:spPr>
        <p:txBody>
          <a:bodyPr vert="horz" wrap="square" lIns="91440" tIns="45720" rIns="91440" bIns="45720" anchor="t" anchorCtr="0" compatLnSpc="1">
            <a:normAutofit/>
          </a:bodyPr>
          <a:lstStyle/>
          <a:p>
            <a:pPr lvl="0"/>
            <a:r>
              <a:rPr lang="en-US" sz="11500">
                <a:solidFill>
                  <a:srgbClr val="FFFFFF"/>
                </a:solidFill>
              </a:rPr>
              <a:t>Skill building</a:t>
            </a:r>
            <a:br>
              <a:rPr lang="en-US" sz="11500">
                <a:solidFill>
                  <a:srgbClr val="FFFFFF"/>
                </a:solidFill>
              </a:rPr>
            </a:br>
            <a:endParaRPr lang="en-US" sz="11500">
              <a:solidFill>
                <a:srgbClr val="FFFFFF"/>
              </a:solidFill>
            </a:endParaRPr>
          </a:p>
        </p:txBody>
      </p:sp>
      <p:pic>
        <p:nvPicPr>
          <p:cNvPr id="4" name="Picture 2">
            <a:extLst>
              <a:ext uri="{FF2B5EF4-FFF2-40B4-BE49-F238E27FC236}">
                <a16:creationId xmlns:a16="http://schemas.microsoft.com/office/drawing/2014/main" id="{BD773943-1AE2-266F-40E9-A0FE11089959}"/>
              </a:ext>
            </a:extLst>
          </p:cNvPr>
          <p:cNvPicPr>
            <a:picLocks noChangeAspect="1"/>
          </p:cNvPicPr>
          <p:nvPr/>
        </p:nvPicPr>
        <p:blipFill>
          <a:blip r:embed="rId4"/>
          <a:stretch>
            <a:fillRect/>
          </a:stretch>
        </p:blipFill>
        <p:spPr>
          <a:xfrm>
            <a:off x="9913613" y="6425187"/>
            <a:ext cx="1828800" cy="225555"/>
          </a:xfrm>
          <a:prstGeom prst="rect">
            <a:avLst/>
          </a:prstGeom>
          <a:noFill/>
          <a:ln cap="flat">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43">
    <p:bg>
      <p:bgPr>
        <a:solidFill>
          <a:srgbClr val="FFFFFF"/>
        </a:solidFill>
        <a:effectLst/>
      </p:bgPr>
    </p:bg>
    <p:spTree>
      <p:nvGrpSpPr>
        <p:cNvPr id="1" name=""/>
        <p:cNvGrpSpPr/>
        <p:nvPr/>
      </p:nvGrpSpPr>
      <p:grpSpPr>
        <a:xfrm>
          <a:off x="0" y="0"/>
          <a:ext cx="0" cy="0"/>
          <a:chOff x="0" y="0"/>
          <a:chExt cx="0" cy="0"/>
        </a:xfrm>
      </p:grpSpPr>
      <p:sp>
        <p:nvSpPr>
          <p:cNvPr id="2" name="Rectangle 1030">
            <a:extLst>
              <a:ext uri="{FF2B5EF4-FFF2-40B4-BE49-F238E27FC236}">
                <a16:creationId xmlns:a16="http://schemas.microsoft.com/office/drawing/2014/main" id="{3D0D9403-1881-838D-A66D-D5A094B4244B}"/>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1032">
            <a:extLst>
              <a:ext uri="{FF2B5EF4-FFF2-40B4-BE49-F238E27FC236}">
                <a16:creationId xmlns:a16="http://schemas.microsoft.com/office/drawing/2014/main" id="{715BBF84-43DB-E2B8-AC93-024FC4680769}"/>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1034">
            <a:extLst>
              <a:ext uri="{FF2B5EF4-FFF2-40B4-BE49-F238E27FC236}">
                <a16:creationId xmlns:a16="http://schemas.microsoft.com/office/drawing/2014/main" id="{A811BE77-FB41-7713-5A0A-D5C5AD664874}"/>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1036">
            <a:extLst>
              <a:ext uri="{FF2B5EF4-FFF2-40B4-BE49-F238E27FC236}">
                <a16:creationId xmlns:a16="http://schemas.microsoft.com/office/drawing/2014/main" id="{63F7E6BB-FF54-9CC8-E8B3-EA7C9E9096CE}"/>
              </a:ext>
              <a:ext uri="{C183D7F6-B498-43B3-948B-1728B52AA6E4}">
                <adec:decorative xmlns:adec="http://schemas.microsoft.com/office/drawing/2017/decorative" val="1"/>
              </a:ext>
            </a:extLst>
          </p:cNvPr>
          <p:cNvSpPr>
            <a:spLocks noMove="1" noResize="1"/>
          </p:cNvSpPr>
          <p:nvPr/>
        </p:nvSpPr>
        <p:spPr>
          <a:xfrm>
            <a:off x="446538" y="3085761"/>
            <a:ext cx="11298929" cy="3338145"/>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Rectangle 1038">
            <a:extLst>
              <a:ext uri="{FF2B5EF4-FFF2-40B4-BE49-F238E27FC236}">
                <a16:creationId xmlns:a16="http://schemas.microsoft.com/office/drawing/2014/main" id="{B881C0BE-2F9B-7D1F-55D7-4F23FEB0FAF7}"/>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ED842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effectLst>
                <a:outerShdw dist="38096" dir="2700000">
                  <a:srgbClr val="000000"/>
                </a:outerShdw>
              </a:effectLst>
              <a:uFillTx/>
              <a:latin typeface="Gill Sans MT"/>
            </a:endParaRPr>
          </a:p>
        </p:txBody>
      </p:sp>
      <p:pic>
        <p:nvPicPr>
          <p:cNvPr id="7" name="Picture 2">
            <a:extLst>
              <a:ext uri="{FF2B5EF4-FFF2-40B4-BE49-F238E27FC236}">
                <a16:creationId xmlns:a16="http://schemas.microsoft.com/office/drawing/2014/main" id="{20A2A3CF-7042-0996-637F-E3C87DB60ED6}"/>
              </a:ext>
            </a:extLst>
          </p:cNvPr>
          <p:cNvPicPr>
            <a:picLocks noChangeAspect="1"/>
          </p:cNvPicPr>
          <p:nvPr/>
        </p:nvPicPr>
        <p:blipFill>
          <a:blip r:embed="rId3"/>
          <a:srcRect t="18090" r="-1" b="23604"/>
          <a:stretch>
            <a:fillRect/>
          </a:stretch>
        </p:blipFill>
        <p:spPr>
          <a:xfrm>
            <a:off x="453304" y="457200"/>
            <a:ext cx="7588889" cy="5899653"/>
          </a:xfrm>
          <a:prstGeom prst="rect">
            <a:avLst/>
          </a:prstGeom>
          <a:noFill/>
          <a:ln cap="flat">
            <a:noFill/>
          </a:ln>
        </p:spPr>
      </p:pic>
      <p:sp>
        <p:nvSpPr>
          <p:cNvPr id="8" name="Rectangle 1040">
            <a:extLst>
              <a:ext uri="{FF2B5EF4-FFF2-40B4-BE49-F238E27FC236}">
                <a16:creationId xmlns:a16="http://schemas.microsoft.com/office/drawing/2014/main" id="{B3412D8F-7930-20FF-EE6D-FD9C501518F5}"/>
              </a:ext>
              <a:ext uri="{C183D7F6-B498-43B3-948B-1728B52AA6E4}">
                <adec:decorative xmlns:adec="http://schemas.microsoft.com/office/drawing/2017/decorative" val="1"/>
              </a:ext>
            </a:extLst>
          </p:cNvPr>
          <p:cNvSpPr>
            <a:spLocks noMove="1" noResize="1"/>
          </p:cNvSpPr>
          <p:nvPr/>
        </p:nvSpPr>
        <p:spPr>
          <a:xfrm>
            <a:off x="8119872" y="457200"/>
            <a:ext cx="3618829" cy="4822463"/>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9" name="Title 1">
            <a:extLst>
              <a:ext uri="{FF2B5EF4-FFF2-40B4-BE49-F238E27FC236}">
                <a16:creationId xmlns:a16="http://schemas.microsoft.com/office/drawing/2014/main" id="{12F5F6A2-205F-4082-B6AF-A196739EE340}"/>
              </a:ext>
            </a:extLst>
          </p:cNvPr>
          <p:cNvSpPr txBox="1">
            <a:spLocks noGrp="1"/>
          </p:cNvSpPr>
          <p:nvPr>
            <p:ph type="title"/>
          </p:nvPr>
        </p:nvSpPr>
        <p:spPr>
          <a:xfrm>
            <a:off x="8372721" y="850794"/>
            <a:ext cx="3202018" cy="4198284"/>
          </a:xfrm>
          <a:prstGeom prst="rect">
            <a:avLst/>
          </a:prstGeom>
          <a:noFill/>
          <a:ln>
            <a:noFill/>
          </a:ln>
        </p:spPr>
        <p:txBody>
          <a:bodyPr vert="horz" wrap="square" lIns="91440" tIns="45720" rIns="91440" bIns="45720" anchor="ctr" anchorCtr="0" compatLnSpc="1">
            <a:normAutofit/>
          </a:bodyPr>
          <a:lstStyle/>
          <a:p>
            <a:pPr lvl="0"/>
            <a:r>
              <a:rPr lang="en-US" sz="3600">
                <a:solidFill>
                  <a:srgbClr val="FFFFFF"/>
                </a:solidFill>
              </a:rPr>
              <a:t>Behavior </a:t>
            </a:r>
            <a:br>
              <a:rPr lang="en-US" sz="3600">
                <a:solidFill>
                  <a:srgbClr val="FFFFFF"/>
                </a:solidFill>
              </a:rPr>
            </a:br>
            <a:r>
              <a:rPr lang="en-US" sz="3600">
                <a:solidFill>
                  <a:srgbClr val="FFFFFF"/>
                </a:solidFill>
              </a:rPr>
              <a:t>vs </a:t>
            </a:r>
            <a:br>
              <a:rPr lang="en-US" sz="3600">
                <a:solidFill>
                  <a:srgbClr val="FFFFFF"/>
                </a:solidFill>
              </a:rPr>
            </a:br>
            <a:r>
              <a:rPr lang="en-US" sz="3600">
                <a:solidFill>
                  <a:srgbClr val="FFFFFF"/>
                </a:solidFill>
              </a:rPr>
              <a:t>Human Need</a:t>
            </a:r>
            <a:br>
              <a:rPr lang="en-US" sz="3600">
                <a:solidFill>
                  <a:srgbClr val="FFFFFF"/>
                </a:solidFill>
              </a:rPr>
            </a:br>
            <a:r>
              <a:rPr lang="en-US" sz="3600">
                <a:solidFill>
                  <a:srgbClr val="FFFFFF"/>
                </a:solidFill>
              </a:rPr>
              <a:t>Debrief</a:t>
            </a:r>
          </a:p>
        </p:txBody>
      </p:sp>
      <p:sp>
        <p:nvSpPr>
          <p:cNvPr id="10" name="Rectangle 1042">
            <a:extLst>
              <a:ext uri="{FF2B5EF4-FFF2-40B4-BE49-F238E27FC236}">
                <a16:creationId xmlns:a16="http://schemas.microsoft.com/office/drawing/2014/main" id="{83799FDC-AD49-C7BE-CA41-D89B792A02E0}"/>
              </a:ext>
              <a:ext uri="{C183D7F6-B498-43B3-948B-1728B52AA6E4}">
                <adec:decorative xmlns:adec="http://schemas.microsoft.com/office/drawing/2017/decorative" val="1"/>
              </a:ext>
            </a:extLst>
          </p:cNvPr>
          <p:cNvSpPr>
            <a:spLocks noMove="1" noResize="1"/>
          </p:cNvSpPr>
          <p:nvPr/>
        </p:nvSpPr>
        <p:spPr>
          <a:xfrm>
            <a:off x="8119872" y="5367335"/>
            <a:ext cx="3618829" cy="989508"/>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pic>
        <p:nvPicPr>
          <p:cNvPr id="11" name="Picture 2">
            <a:extLst>
              <a:ext uri="{FF2B5EF4-FFF2-40B4-BE49-F238E27FC236}">
                <a16:creationId xmlns:a16="http://schemas.microsoft.com/office/drawing/2014/main" id="{0D0D16D5-2017-9274-9C0B-17CF7D9F8DFF}"/>
              </a:ext>
            </a:extLst>
          </p:cNvPr>
          <p:cNvPicPr>
            <a:picLocks noChangeAspect="1"/>
          </p:cNvPicPr>
          <p:nvPr/>
        </p:nvPicPr>
        <p:blipFill>
          <a:blip r:embed="rId4"/>
          <a:stretch>
            <a:fillRect/>
          </a:stretch>
        </p:blipFill>
        <p:spPr>
          <a:xfrm>
            <a:off x="9913613" y="6425187"/>
            <a:ext cx="1828800" cy="225555"/>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B2B3A-84F4-29EB-5584-DB5BE74EAF66}"/>
              </a:ext>
            </a:extLst>
          </p:cNvPr>
          <p:cNvSpPr txBox="1">
            <a:spLocks noGrp="1"/>
          </p:cNvSpPr>
          <p:nvPr>
            <p:ph type="title"/>
          </p:nvPr>
        </p:nvSpPr>
        <p:spPr>
          <a:xfrm>
            <a:off x="436882" y="493840"/>
            <a:ext cx="3799834" cy="784984"/>
          </a:xfrm>
          <a:prstGeom prst="rect">
            <a:avLst/>
          </a:prstGeom>
          <a:noFill/>
          <a:ln>
            <a:noFill/>
          </a:ln>
        </p:spPr>
        <p:txBody>
          <a:bodyPr vert="horz" wrap="square" lIns="91440" tIns="45720" rIns="91440" bIns="45720" anchor="b" anchorCtr="0" compatLnSpc="1">
            <a:noAutofit/>
          </a:bodyPr>
          <a:lstStyle/>
          <a:p>
            <a:pPr lvl="0"/>
            <a:r>
              <a:rPr lang="en-US" sz="3200"/>
              <a:t>Getting Started</a:t>
            </a:r>
          </a:p>
        </p:txBody>
      </p:sp>
      <p:sp>
        <p:nvSpPr>
          <p:cNvPr id="3" name="Subtitle 2">
            <a:extLst>
              <a:ext uri="{FF2B5EF4-FFF2-40B4-BE49-F238E27FC236}">
                <a16:creationId xmlns:a16="http://schemas.microsoft.com/office/drawing/2014/main" id="{A36C3606-FFDA-2183-33AA-5C0705332941}"/>
              </a:ext>
            </a:extLst>
          </p:cNvPr>
          <p:cNvSpPr txBox="1">
            <a:spLocks noGrp="1"/>
          </p:cNvSpPr>
          <p:nvPr>
            <p:ph type="subTitle" idx="4294967295"/>
          </p:nvPr>
        </p:nvSpPr>
        <p:spPr>
          <a:xfrm>
            <a:off x="436882" y="1649979"/>
            <a:ext cx="3606795" cy="2271076"/>
          </a:xfrm>
        </p:spPr>
        <p:txBody>
          <a:bodyPr anchor="t">
            <a:noAutofit/>
          </a:bodyPr>
          <a:lstStyle/>
          <a:p>
            <a:pPr marL="285750" lvl="0" indent="-285750">
              <a:spcBef>
                <a:spcPts val="600"/>
              </a:spcBef>
              <a:buFont typeface="Arial" pitchFamily="34"/>
              <a:buChar char="•"/>
            </a:pPr>
            <a:r>
              <a:rPr lang="en-US" sz="2400"/>
              <a:t>Sign In / Pre-Survey Completed</a:t>
            </a:r>
          </a:p>
          <a:p>
            <a:pPr marL="285750" lvl="0" indent="-285750">
              <a:spcBef>
                <a:spcPts val="600"/>
              </a:spcBef>
              <a:buFont typeface="Arial" pitchFamily="34"/>
              <a:buChar char="•"/>
            </a:pPr>
            <a:r>
              <a:rPr lang="en-US" sz="2400"/>
              <a:t>C2S Dementia Experience Kit</a:t>
            </a:r>
          </a:p>
          <a:p>
            <a:pPr marL="285750" lvl="0" indent="-285750">
              <a:spcBef>
                <a:spcPts val="600"/>
              </a:spcBef>
              <a:buFont typeface="Arial" pitchFamily="34"/>
              <a:buChar char="•"/>
            </a:pPr>
            <a:r>
              <a:rPr lang="en-US" sz="2400"/>
              <a:t>Please take care of your needs</a:t>
            </a:r>
            <a:r>
              <a:rPr lang="en-US"/>
              <a:t> </a:t>
            </a:r>
          </a:p>
          <a:p>
            <a:pPr marL="742950" lvl="1" indent="-285750" algn="ctr">
              <a:buFont typeface="Arial" pitchFamily="34"/>
              <a:buChar char="•"/>
            </a:pPr>
            <a:r>
              <a:rPr lang="en-US"/>
              <a:t>Drink/Stand Up/ Restroom/ Other</a:t>
            </a:r>
          </a:p>
        </p:txBody>
      </p:sp>
      <p:pic>
        <p:nvPicPr>
          <p:cNvPr id="4" name="Picture Placeholder 20">
            <a:extLst>
              <a:ext uri="{FF2B5EF4-FFF2-40B4-BE49-F238E27FC236}">
                <a16:creationId xmlns:a16="http://schemas.microsoft.com/office/drawing/2014/main" id="{04CF1D9D-92FD-A35A-7746-ED63B0C5ACDB}"/>
              </a:ext>
            </a:extLst>
          </p:cNvPr>
          <p:cNvPicPr>
            <a:picLocks noGrp="1" noChangeAspect="1"/>
          </p:cNvPicPr>
          <p:nvPr>
            <p:ph type="pic" idx="4294967295"/>
          </p:nvPr>
        </p:nvPicPr>
        <p:blipFill>
          <a:blip r:embed="rId3"/>
          <a:srcRect l="6141" r="6141"/>
          <a:stretch>
            <a:fillRect/>
          </a:stretch>
        </p:blipFill>
        <p:spPr>
          <a:xfrm>
            <a:off x="4236716" y="650238"/>
            <a:ext cx="7518397" cy="5713921"/>
          </a:xfrm>
          <a:solidFill>
            <a:srgbClr val="E6C46D"/>
          </a:solidFill>
        </p:spPr>
      </p:pic>
      <p:pic>
        <p:nvPicPr>
          <p:cNvPr id="5" name="Picture 4">
            <a:extLst>
              <a:ext uri="{FF2B5EF4-FFF2-40B4-BE49-F238E27FC236}">
                <a16:creationId xmlns:a16="http://schemas.microsoft.com/office/drawing/2014/main" id="{C8068ACD-B20A-5D4D-FE83-06BF692C65B2}"/>
              </a:ext>
            </a:extLst>
          </p:cNvPr>
          <p:cNvPicPr>
            <a:picLocks noChangeAspect="1"/>
          </p:cNvPicPr>
          <p:nvPr/>
        </p:nvPicPr>
        <p:blipFill>
          <a:blip r:embed="rId4"/>
          <a:stretch>
            <a:fillRect/>
          </a:stretch>
        </p:blipFill>
        <p:spPr>
          <a:xfrm>
            <a:off x="9926314" y="6520558"/>
            <a:ext cx="1828800" cy="225555"/>
          </a:xfrm>
          <a:prstGeom prst="rect">
            <a:avLst/>
          </a:prstGeom>
          <a:noFill/>
          <a:ln cap="flat">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sp>
        <p:nvSpPr>
          <p:cNvPr id="2" name="Title 30">
            <a:extLst>
              <a:ext uri="{FF2B5EF4-FFF2-40B4-BE49-F238E27FC236}">
                <a16:creationId xmlns:a16="http://schemas.microsoft.com/office/drawing/2014/main" id="{FA81B000-238D-EE9C-8B77-6F39008F9ECC}"/>
              </a:ext>
            </a:extLst>
          </p:cNvPr>
          <p:cNvSpPr txBox="1">
            <a:spLocks noGrp="1"/>
          </p:cNvSpPr>
          <p:nvPr>
            <p:ph type="title"/>
          </p:nvPr>
        </p:nvSpPr>
        <p:spPr>
          <a:xfrm>
            <a:off x="165122" y="398971"/>
            <a:ext cx="3672971" cy="1105372"/>
          </a:xfrm>
          <a:prstGeom prst="rect">
            <a:avLst/>
          </a:prstGeom>
          <a:noFill/>
          <a:ln>
            <a:noFill/>
          </a:ln>
        </p:spPr>
        <p:txBody>
          <a:bodyPr vert="horz" wrap="square" lIns="91440" tIns="45720" rIns="91440" bIns="45720" anchor="b" anchorCtr="0" compatLnSpc="1">
            <a:noAutofit/>
          </a:bodyPr>
          <a:lstStyle/>
          <a:p>
            <a:pPr lvl="0"/>
            <a:r>
              <a:rPr lang="en-US" sz="3600"/>
              <a:t>Thank you</a:t>
            </a:r>
          </a:p>
        </p:txBody>
      </p:sp>
      <p:pic>
        <p:nvPicPr>
          <p:cNvPr id="3" name="Picture 3">
            <a:extLst>
              <a:ext uri="{FF2B5EF4-FFF2-40B4-BE49-F238E27FC236}">
                <a16:creationId xmlns:a16="http://schemas.microsoft.com/office/drawing/2014/main" id="{ADC098CD-494F-41DA-6D2C-08BA6A69DA5B}"/>
              </a:ext>
            </a:extLst>
          </p:cNvPr>
          <p:cNvPicPr>
            <a:picLocks noChangeAspect="1"/>
          </p:cNvPicPr>
          <p:nvPr/>
        </p:nvPicPr>
        <p:blipFill>
          <a:blip r:embed="rId3"/>
          <a:stretch>
            <a:fillRect/>
          </a:stretch>
        </p:blipFill>
        <p:spPr>
          <a:xfrm>
            <a:off x="9901050" y="6632444"/>
            <a:ext cx="1828800" cy="225555"/>
          </a:xfrm>
          <a:prstGeom prst="rect">
            <a:avLst/>
          </a:prstGeom>
          <a:noFill/>
          <a:ln cap="flat">
            <a:noFill/>
          </a:ln>
        </p:spPr>
      </p:pic>
      <p:pic>
        <p:nvPicPr>
          <p:cNvPr id="4" name="Picture 4">
            <a:extLst>
              <a:ext uri="{FF2B5EF4-FFF2-40B4-BE49-F238E27FC236}">
                <a16:creationId xmlns:a16="http://schemas.microsoft.com/office/drawing/2014/main" id="{052B0742-5BB3-2FC1-AC56-50BDF2EE08B7}"/>
              </a:ext>
            </a:extLst>
          </p:cNvPr>
          <p:cNvPicPr>
            <a:picLocks noChangeAspect="1"/>
          </p:cNvPicPr>
          <p:nvPr/>
        </p:nvPicPr>
        <p:blipFill>
          <a:blip r:embed="rId4"/>
          <a:stretch>
            <a:fillRect/>
          </a:stretch>
        </p:blipFill>
        <p:spPr>
          <a:xfrm>
            <a:off x="438912" y="5611288"/>
            <a:ext cx="1903744" cy="1428201"/>
          </a:xfrm>
          <a:prstGeom prst="rect">
            <a:avLst/>
          </a:prstGeom>
          <a:noFill/>
          <a:ln cap="flat">
            <a:noFill/>
          </a:ln>
        </p:spPr>
      </p:pic>
      <p:sp>
        <p:nvSpPr>
          <p:cNvPr id="5" name="TextBox 16">
            <a:extLst>
              <a:ext uri="{FF2B5EF4-FFF2-40B4-BE49-F238E27FC236}">
                <a16:creationId xmlns:a16="http://schemas.microsoft.com/office/drawing/2014/main" id="{3EF84341-ABCA-D691-9B42-BE7FCC7D3039}"/>
              </a:ext>
            </a:extLst>
          </p:cNvPr>
          <p:cNvSpPr txBox="1"/>
          <p:nvPr/>
        </p:nvSpPr>
        <p:spPr>
          <a:xfrm>
            <a:off x="595804" y="1905134"/>
            <a:ext cx="1879732" cy="2092878"/>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Gill Sans MT"/>
              </a:rPr>
              <a:t>For More Information</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Gill Sans MT"/>
              </a:rPr>
              <a:t>Melody Karick</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Gill Sans MT"/>
              </a:rPr>
              <a:t>CDP, CMDCP, PCHA, PAC</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Gill Sans MT"/>
              </a:rPr>
              <a:t>Dementia Consultant, Educator, Certified Cognitive Screener, Creator of C2S Dementia Experience and Education</a:t>
            </a:r>
          </a:p>
        </p:txBody>
      </p:sp>
      <p:sp>
        <p:nvSpPr>
          <p:cNvPr id="6" name="TextBox 20">
            <a:extLst>
              <a:ext uri="{FF2B5EF4-FFF2-40B4-BE49-F238E27FC236}">
                <a16:creationId xmlns:a16="http://schemas.microsoft.com/office/drawing/2014/main" id="{F5FEFE24-42E5-6E1A-337E-E0CECA7FDFEE}"/>
              </a:ext>
            </a:extLst>
          </p:cNvPr>
          <p:cNvSpPr txBox="1"/>
          <p:nvPr/>
        </p:nvSpPr>
        <p:spPr>
          <a:xfrm>
            <a:off x="3071213" y="4792900"/>
            <a:ext cx="1745690"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Gill Sans MT"/>
              </a:rPr>
              <a:t>Please Sign Out</a:t>
            </a:r>
          </a:p>
        </p:txBody>
      </p:sp>
      <p:pic>
        <p:nvPicPr>
          <p:cNvPr id="7" name="Picture 6">
            <a:extLst>
              <a:ext uri="{FF2B5EF4-FFF2-40B4-BE49-F238E27FC236}">
                <a16:creationId xmlns:a16="http://schemas.microsoft.com/office/drawing/2014/main" id="{4BF5347E-4BD9-2AB9-2D99-37170273DF55}"/>
              </a:ext>
            </a:extLst>
          </p:cNvPr>
          <p:cNvPicPr>
            <a:picLocks noChangeAspect="1"/>
          </p:cNvPicPr>
          <p:nvPr/>
        </p:nvPicPr>
        <p:blipFill>
          <a:blip r:embed="rId5"/>
          <a:stretch>
            <a:fillRect/>
          </a:stretch>
        </p:blipFill>
        <p:spPr>
          <a:xfrm>
            <a:off x="3071213" y="5173382"/>
            <a:ext cx="1533741" cy="1571844"/>
          </a:xfrm>
          <a:prstGeom prst="rect">
            <a:avLst/>
          </a:prstGeom>
          <a:noFill/>
          <a:ln cap="flat">
            <a:noFill/>
          </a:ln>
        </p:spPr>
      </p:pic>
      <p:sp>
        <p:nvSpPr>
          <p:cNvPr id="8" name="TextBox 23">
            <a:extLst>
              <a:ext uri="{FF2B5EF4-FFF2-40B4-BE49-F238E27FC236}">
                <a16:creationId xmlns:a16="http://schemas.microsoft.com/office/drawing/2014/main" id="{8F819861-5696-CD4F-607B-4EE8DA1A0191}"/>
              </a:ext>
            </a:extLst>
          </p:cNvPr>
          <p:cNvSpPr txBox="1"/>
          <p:nvPr/>
        </p:nvSpPr>
        <p:spPr>
          <a:xfrm>
            <a:off x="5499439" y="4804047"/>
            <a:ext cx="1745690"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Gill Sans MT"/>
              </a:rPr>
              <a:t>Certificate</a:t>
            </a:r>
          </a:p>
        </p:txBody>
      </p:sp>
      <p:sp>
        <p:nvSpPr>
          <p:cNvPr id="9" name="TextBox 29">
            <a:extLst>
              <a:ext uri="{FF2B5EF4-FFF2-40B4-BE49-F238E27FC236}">
                <a16:creationId xmlns:a16="http://schemas.microsoft.com/office/drawing/2014/main" id="{802010B8-FF06-4E5A-C558-B80B0476D090}"/>
              </a:ext>
            </a:extLst>
          </p:cNvPr>
          <p:cNvSpPr txBox="1"/>
          <p:nvPr/>
        </p:nvSpPr>
        <p:spPr>
          <a:xfrm>
            <a:off x="7955261" y="4792900"/>
            <a:ext cx="1507187"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Gill Sans MT"/>
              </a:rPr>
              <a:t>Post Survey</a:t>
            </a:r>
          </a:p>
        </p:txBody>
      </p:sp>
      <p:sp>
        <p:nvSpPr>
          <p:cNvPr id="10" name="TextBox 32">
            <a:extLst>
              <a:ext uri="{FF2B5EF4-FFF2-40B4-BE49-F238E27FC236}">
                <a16:creationId xmlns:a16="http://schemas.microsoft.com/office/drawing/2014/main" id="{CAFBE273-149B-1EEB-8D6A-6A006420710A}"/>
              </a:ext>
            </a:extLst>
          </p:cNvPr>
          <p:cNvSpPr txBox="1"/>
          <p:nvPr/>
        </p:nvSpPr>
        <p:spPr>
          <a:xfrm>
            <a:off x="9901050" y="5086542"/>
            <a:ext cx="1914954" cy="147733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Gill Sans MT"/>
              </a:rPr>
              <a:t>Must Complete Sign In, Sign Out, Pre Survey, Post Survey, AND Certificate</a:t>
            </a:r>
          </a:p>
        </p:txBody>
      </p:sp>
      <p:pic>
        <p:nvPicPr>
          <p:cNvPr id="11" name="Picture 2">
            <a:extLst>
              <a:ext uri="{FF2B5EF4-FFF2-40B4-BE49-F238E27FC236}">
                <a16:creationId xmlns:a16="http://schemas.microsoft.com/office/drawing/2014/main" id="{410D24AD-F284-24B6-A17B-C0F75F846B10}"/>
              </a:ext>
            </a:extLst>
          </p:cNvPr>
          <p:cNvPicPr>
            <a:picLocks noChangeAspect="1"/>
          </p:cNvPicPr>
          <p:nvPr/>
        </p:nvPicPr>
        <p:blipFill>
          <a:blip r:embed="rId6"/>
          <a:stretch>
            <a:fillRect/>
          </a:stretch>
        </p:blipFill>
        <p:spPr>
          <a:xfrm>
            <a:off x="7932456" y="5185361"/>
            <a:ext cx="1552788" cy="1581372"/>
          </a:xfrm>
          <a:prstGeom prst="rect">
            <a:avLst/>
          </a:prstGeom>
          <a:noFill/>
          <a:ln cap="flat">
            <a:noFill/>
          </a:ln>
        </p:spPr>
      </p:pic>
      <p:pic>
        <p:nvPicPr>
          <p:cNvPr id="12" name="Picture 7">
            <a:extLst>
              <a:ext uri="{FF2B5EF4-FFF2-40B4-BE49-F238E27FC236}">
                <a16:creationId xmlns:a16="http://schemas.microsoft.com/office/drawing/2014/main" id="{68B6C856-6C1F-F1C7-2F04-E8F3CCE8EA4A}"/>
              </a:ext>
            </a:extLst>
          </p:cNvPr>
          <p:cNvPicPr>
            <a:picLocks noChangeAspect="1"/>
          </p:cNvPicPr>
          <p:nvPr/>
        </p:nvPicPr>
        <p:blipFill>
          <a:blip r:embed="rId7"/>
          <a:stretch>
            <a:fillRect/>
          </a:stretch>
        </p:blipFill>
        <p:spPr>
          <a:xfrm>
            <a:off x="4661382" y="757516"/>
            <a:ext cx="6934809" cy="3895051"/>
          </a:xfrm>
          <a:prstGeom prst="rect">
            <a:avLst/>
          </a:prstGeom>
          <a:noFill/>
          <a:ln cap="flat">
            <a:noFill/>
          </a:ln>
        </p:spPr>
      </p:pic>
      <p:pic>
        <p:nvPicPr>
          <p:cNvPr id="13" name="Picture 8">
            <a:extLst>
              <a:ext uri="{FF2B5EF4-FFF2-40B4-BE49-F238E27FC236}">
                <a16:creationId xmlns:a16="http://schemas.microsoft.com/office/drawing/2014/main" id="{CD9E17DB-7CB5-99F8-67FB-C569D26E037C}"/>
              </a:ext>
            </a:extLst>
          </p:cNvPr>
          <p:cNvPicPr>
            <a:picLocks noChangeAspect="1"/>
          </p:cNvPicPr>
          <p:nvPr/>
        </p:nvPicPr>
        <p:blipFill>
          <a:blip r:embed="rId8"/>
          <a:stretch>
            <a:fillRect/>
          </a:stretch>
        </p:blipFill>
        <p:spPr>
          <a:xfrm>
            <a:off x="5083679" y="2951573"/>
            <a:ext cx="1407993" cy="1428201"/>
          </a:xfrm>
          <a:prstGeom prst="rect">
            <a:avLst/>
          </a:prstGeom>
          <a:noFill/>
          <a:ln cap="flat">
            <a:noFill/>
          </a:ln>
        </p:spPr>
      </p:pic>
      <p:pic>
        <p:nvPicPr>
          <p:cNvPr id="14" name="Picture 14">
            <a:extLst>
              <a:ext uri="{FF2B5EF4-FFF2-40B4-BE49-F238E27FC236}">
                <a16:creationId xmlns:a16="http://schemas.microsoft.com/office/drawing/2014/main" id="{227C1A98-DC2B-5FDF-E560-C975BC106673}"/>
              </a:ext>
            </a:extLst>
          </p:cNvPr>
          <p:cNvPicPr>
            <a:picLocks noChangeAspect="1"/>
          </p:cNvPicPr>
          <p:nvPr/>
        </p:nvPicPr>
        <p:blipFill>
          <a:blip r:embed="rId9"/>
          <a:stretch>
            <a:fillRect/>
          </a:stretch>
        </p:blipFill>
        <p:spPr>
          <a:xfrm>
            <a:off x="5423955" y="5173382"/>
            <a:ext cx="1533741" cy="1571844"/>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436886A8-8C7D-3CBB-F55E-89D029B103F5}"/>
              </a:ext>
            </a:extLst>
          </p:cNvPr>
          <p:cNvSpPr txBox="1">
            <a:spLocks noGrp="1"/>
          </p:cNvSpPr>
          <p:nvPr>
            <p:ph type="title"/>
          </p:nvPr>
        </p:nvSpPr>
        <p:spPr>
          <a:xfrm>
            <a:off x="317497" y="640080"/>
            <a:ext cx="3657600" cy="1790888"/>
          </a:xfrm>
          <a:prstGeom prst="rect">
            <a:avLst/>
          </a:prstGeom>
          <a:noFill/>
          <a:ln>
            <a:noFill/>
          </a:ln>
        </p:spPr>
        <p:txBody>
          <a:bodyPr vert="horz" wrap="square" lIns="91440" tIns="45720" rIns="91440" bIns="45720" anchor="b" anchorCtr="0" compatLnSpc="1">
            <a:noAutofit/>
          </a:bodyPr>
          <a:lstStyle/>
          <a:p>
            <a:pPr lvl="0"/>
            <a:r>
              <a:rPr lang="en-US"/>
              <a:t>Dementia Experience: Behavior Vs Need</a:t>
            </a:r>
            <a:br>
              <a:rPr lang="en-US"/>
            </a:br>
            <a:r>
              <a:rPr lang="en-US"/>
              <a:t>Agenda	</a:t>
            </a:r>
          </a:p>
        </p:txBody>
      </p:sp>
      <p:sp>
        <p:nvSpPr>
          <p:cNvPr id="3" name="Content Placeholder 7">
            <a:extLst>
              <a:ext uri="{FF2B5EF4-FFF2-40B4-BE49-F238E27FC236}">
                <a16:creationId xmlns:a16="http://schemas.microsoft.com/office/drawing/2014/main" id="{2D07DD56-AE6F-957C-B88D-086AE5FE3EAF}"/>
              </a:ext>
            </a:extLst>
          </p:cNvPr>
          <p:cNvSpPr txBox="1">
            <a:spLocks noGrp="1"/>
          </p:cNvSpPr>
          <p:nvPr>
            <p:ph type="body" idx="4294967295"/>
          </p:nvPr>
        </p:nvSpPr>
        <p:spPr>
          <a:xfrm>
            <a:off x="317497" y="3429000"/>
            <a:ext cx="3657600" cy="1572319"/>
          </a:xfrm>
        </p:spPr>
        <p:txBody>
          <a:bodyPr anchor="t"/>
          <a:lstStyle/>
          <a:p>
            <a:pPr marL="0" lvl="0" indent="0">
              <a:buNone/>
            </a:pPr>
            <a:r>
              <a:rPr lang="en-US"/>
              <a:t>Dementia Experience</a:t>
            </a:r>
          </a:p>
          <a:p>
            <a:pPr marL="0" lvl="0" indent="0">
              <a:buNone/>
            </a:pPr>
            <a:r>
              <a:rPr lang="en-US"/>
              <a:t>Behavior Vs Need</a:t>
            </a:r>
          </a:p>
          <a:p>
            <a:pPr marL="0" lvl="0" indent="0">
              <a:buNone/>
            </a:pPr>
            <a:endParaRPr lang="en-US"/>
          </a:p>
        </p:txBody>
      </p:sp>
      <p:pic>
        <p:nvPicPr>
          <p:cNvPr id="4" name="Picture Placeholder 21">
            <a:extLst>
              <a:ext uri="{FF2B5EF4-FFF2-40B4-BE49-F238E27FC236}">
                <a16:creationId xmlns:a16="http://schemas.microsoft.com/office/drawing/2014/main" id="{92287282-EAA8-ADA2-1EC6-7822E8313531}"/>
              </a:ext>
            </a:extLst>
          </p:cNvPr>
          <p:cNvPicPr>
            <a:picLocks noGrp="1" noChangeAspect="1"/>
          </p:cNvPicPr>
          <p:nvPr>
            <p:ph type="pic" idx="4294967295"/>
          </p:nvPr>
        </p:nvPicPr>
        <p:blipFill>
          <a:blip r:embed="rId3"/>
          <a:srcRect l="20046" r="20046"/>
          <a:stretch>
            <a:fillRect/>
          </a:stretch>
        </p:blipFill>
        <p:spPr>
          <a:xfrm>
            <a:off x="4242816" y="640080"/>
            <a:ext cx="7491980" cy="5751576"/>
          </a:xfrm>
          <a:solidFill>
            <a:srgbClr val="E6C46D"/>
          </a:solidFill>
        </p:spPr>
      </p:pic>
      <p:pic>
        <p:nvPicPr>
          <p:cNvPr id="5" name="Picture 2">
            <a:extLst>
              <a:ext uri="{FF2B5EF4-FFF2-40B4-BE49-F238E27FC236}">
                <a16:creationId xmlns:a16="http://schemas.microsoft.com/office/drawing/2014/main" id="{0328B479-2E1F-C94A-A97A-1CD1B08ECACD}"/>
              </a:ext>
            </a:extLst>
          </p:cNvPr>
          <p:cNvPicPr>
            <a:picLocks noChangeAspect="1"/>
          </p:cNvPicPr>
          <p:nvPr/>
        </p:nvPicPr>
        <p:blipFill>
          <a:blip r:embed="rId4"/>
          <a:stretch>
            <a:fillRect/>
          </a:stretch>
        </p:blipFill>
        <p:spPr>
          <a:xfrm>
            <a:off x="9905996" y="6498339"/>
            <a:ext cx="1828800" cy="225555"/>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79">
    <p:bg>
      <p:bgPr>
        <a:solidFill>
          <a:srgbClr val="FFFFFF"/>
        </a:solidFill>
        <a:effectLst/>
      </p:bgPr>
    </p:bg>
    <p:spTree>
      <p:nvGrpSpPr>
        <p:cNvPr id="1" name=""/>
        <p:cNvGrpSpPr/>
        <p:nvPr/>
      </p:nvGrpSpPr>
      <p:grpSpPr>
        <a:xfrm>
          <a:off x="0" y="0"/>
          <a:ext cx="0" cy="0"/>
          <a:chOff x="0" y="0"/>
          <a:chExt cx="0" cy="0"/>
        </a:xfrm>
      </p:grpSpPr>
      <p:sp>
        <p:nvSpPr>
          <p:cNvPr id="2" name="Rectangle 38">
            <a:extLst>
              <a:ext uri="{FF2B5EF4-FFF2-40B4-BE49-F238E27FC236}">
                <a16:creationId xmlns:a16="http://schemas.microsoft.com/office/drawing/2014/main" id="{29C43D94-CDD7-7394-7E76-83A5A0660DE5}"/>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40">
            <a:extLst>
              <a:ext uri="{FF2B5EF4-FFF2-40B4-BE49-F238E27FC236}">
                <a16:creationId xmlns:a16="http://schemas.microsoft.com/office/drawing/2014/main" id="{6D18B8DB-16AF-B8DC-E97E-E7B5356AA655}"/>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42">
            <a:extLst>
              <a:ext uri="{FF2B5EF4-FFF2-40B4-BE49-F238E27FC236}">
                <a16:creationId xmlns:a16="http://schemas.microsoft.com/office/drawing/2014/main" id="{A4755235-9DC9-1138-E04A-A930209CD7EF}"/>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44">
            <a:extLst>
              <a:ext uri="{FF2B5EF4-FFF2-40B4-BE49-F238E27FC236}">
                <a16:creationId xmlns:a16="http://schemas.microsoft.com/office/drawing/2014/main" id="{014494DE-C54B-70F7-1933-ECC8AE9753E8}"/>
              </a:ext>
              <a:ext uri="{C183D7F6-B498-43B3-948B-1728B52AA6E4}">
                <adec:decorative xmlns:adec="http://schemas.microsoft.com/office/drawing/2017/decorative" val="1"/>
              </a:ext>
            </a:extLst>
          </p:cNvPr>
          <p:cNvSpPr>
            <a:spLocks noMove="1" noResize="1"/>
          </p:cNvSpPr>
          <p:nvPr/>
        </p:nvSpPr>
        <p:spPr>
          <a:xfrm>
            <a:off x="446538" y="3085761"/>
            <a:ext cx="11298929" cy="3338145"/>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Rectangle 46">
            <a:extLst>
              <a:ext uri="{FF2B5EF4-FFF2-40B4-BE49-F238E27FC236}">
                <a16:creationId xmlns:a16="http://schemas.microsoft.com/office/drawing/2014/main" id="{6078EC0E-DB62-73F4-9C00-A10CA29927CF}"/>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ED842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effectLst>
                <a:outerShdw dist="38096" dir="2700000">
                  <a:srgbClr val="000000"/>
                </a:outerShdw>
              </a:effectLst>
              <a:uFillTx/>
              <a:latin typeface="Gill Sans MT"/>
            </a:endParaRPr>
          </a:p>
        </p:txBody>
      </p:sp>
      <p:pic>
        <p:nvPicPr>
          <p:cNvPr id="7" name="Picture 3" descr="A person and person sitting on a couch&#10;&#10;AI-generated content may be incorrect.">
            <a:extLst>
              <a:ext uri="{FF2B5EF4-FFF2-40B4-BE49-F238E27FC236}">
                <a16:creationId xmlns:a16="http://schemas.microsoft.com/office/drawing/2014/main" id="{553271D4-C085-FB37-0A60-124A96F5881A}"/>
              </a:ext>
            </a:extLst>
          </p:cNvPr>
          <p:cNvPicPr>
            <a:picLocks noChangeAspect="1"/>
          </p:cNvPicPr>
          <p:nvPr/>
        </p:nvPicPr>
        <p:blipFill>
          <a:blip r:embed="rId3"/>
          <a:srcRect r="-1" b="14348"/>
          <a:stretch>
            <a:fillRect/>
          </a:stretch>
        </p:blipFill>
        <p:spPr>
          <a:xfrm>
            <a:off x="453304" y="457200"/>
            <a:ext cx="7588889" cy="5899653"/>
          </a:xfrm>
          <a:prstGeom prst="rect">
            <a:avLst/>
          </a:prstGeom>
          <a:noFill/>
          <a:ln cap="flat">
            <a:noFill/>
          </a:ln>
        </p:spPr>
      </p:pic>
      <p:sp>
        <p:nvSpPr>
          <p:cNvPr id="8" name="Rectangle 48">
            <a:extLst>
              <a:ext uri="{FF2B5EF4-FFF2-40B4-BE49-F238E27FC236}">
                <a16:creationId xmlns:a16="http://schemas.microsoft.com/office/drawing/2014/main" id="{D8D8F370-8876-AE0A-1067-C4F69335D368}"/>
              </a:ext>
              <a:ext uri="{C183D7F6-B498-43B3-948B-1728B52AA6E4}">
                <adec:decorative xmlns:adec="http://schemas.microsoft.com/office/drawing/2017/decorative" val="1"/>
              </a:ext>
            </a:extLst>
          </p:cNvPr>
          <p:cNvSpPr>
            <a:spLocks noMove="1" noResize="1"/>
          </p:cNvSpPr>
          <p:nvPr/>
        </p:nvSpPr>
        <p:spPr>
          <a:xfrm>
            <a:off x="8119872" y="457200"/>
            <a:ext cx="3618829" cy="4822463"/>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9" name="Title 1">
            <a:extLst>
              <a:ext uri="{FF2B5EF4-FFF2-40B4-BE49-F238E27FC236}">
                <a16:creationId xmlns:a16="http://schemas.microsoft.com/office/drawing/2014/main" id="{85027C08-F426-630F-67B6-53827CD4796F}"/>
              </a:ext>
            </a:extLst>
          </p:cNvPr>
          <p:cNvSpPr txBox="1">
            <a:spLocks noGrp="1"/>
          </p:cNvSpPr>
          <p:nvPr>
            <p:ph type="title"/>
          </p:nvPr>
        </p:nvSpPr>
        <p:spPr>
          <a:xfrm>
            <a:off x="8372721" y="850794"/>
            <a:ext cx="3202018" cy="4198284"/>
          </a:xfrm>
          <a:prstGeom prst="rect">
            <a:avLst/>
          </a:prstGeom>
          <a:noFill/>
          <a:ln>
            <a:noFill/>
          </a:ln>
        </p:spPr>
        <p:txBody>
          <a:bodyPr vert="horz" wrap="square" lIns="91440" tIns="45720" rIns="91440" bIns="45720" anchor="ctr" anchorCtr="0" compatLnSpc="1">
            <a:normAutofit/>
          </a:bodyPr>
          <a:lstStyle/>
          <a:p>
            <a:pPr lvl="0"/>
            <a:r>
              <a:rPr lang="en-US" sz="3600">
                <a:solidFill>
                  <a:srgbClr val="FFFFFF"/>
                </a:solidFill>
              </a:rPr>
              <a:t>Dementia Experience</a:t>
            </a:r>
            <a:br>
              <a:rPr lang="en-US" sz="3600">
                <a:solidFill>
                  <a:srgbClr val="FFFFFF"/>
                </a:solidFill>
              </a:rPr>
            </a:br>
            <a:r>
              <a:rPr lang="en-US" sz="3600">
                <a:solidFill>
                  <a:srgbClr val="FFFFFF"/>
                </a:solidFill>
              </a:rPr>
              <a:t>Middle to late stage</a:t>
            </a:r>
          </a:p>
        </p:txBody>
      </p:sp>
      <p:sp>
        <p:nvSpPr>
          <p:cNvPr id="10" name="Rectangle 50">
            <a:extLst>
              <a:ext uri="{FF2B5EF4-FFF2-40B4-BE49-F238E27FC236}">
                <a16:creationId xmlns:a16="http://schemas.microsoft.com/office/drawing/2014/main" id="{B53B834E-2BD2-3A57-0A8C-C6586E7D82C8}"/>
              </a:ext>
              <a:ext uri="{C183D7F6-B498-43B3-948B-1728B52AA6E4}">
                <adec:decorative xmlns:adec="http://schemas.microsoft.com/office/drawing/2017/decorative" val="1"/>
              </a:ext>
            </a:extLst>
          </p:cNvPr>
          <p:cNvSpPr>
            <a:spLocks noMove="1" noResize="1"/>
          </p:cNvSpPr>
          <p:nvPr/>
        </p:nvSpPr>
        <p:spPr>
          <a:xfrm>
            <a:off x="8119872" y="5367335"/>
            <a:ext cx="3618829" cy="989508"/>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pic>
        <p:nvPicPr>
          <p:cNvPr id="11" name="Picture 2">
            <a:extLst>
              <a:ext uri="{FF2B5EF4-FFF2-40B4-BE49-F238E27FC236}">
                <a16:creationId xmlns:a16="http://schemas.microsoft.com/office/drawing/2014/main" id="{C9688C21-8FB1-610E-817C-D3A6505C4EE0}"/>
              </a:ext>
            </a:extLst>
          </p:cNvPr>
          <p:cNvPicPr>
            <a:picLocks noChangeAspect="1"/>
          </p:cNvPicPr>
          <p:nvPr/>
        </p:nvPicPr>
        <p:blipFill>
          <a:blip r:embed="rId4"/>
          <a:stretch>
            <a:fillRect/>
          </a:stretch>
        </p:blipFill>
        <p:spPr>
          <a:xfrm>
            <a:off x="9913613" y="6425187"/>
            <a:ext cx="1828800" cy="225555"/>
          </a:xfrm>
          <a:prstGeom prst="rect">
            <a:avLst/>
          </a:prstGeom>
          <a:noFill/>
          <a:ln cap="flat">
            <a:noFill/>
          </a:ln>
        </p:spPr>
      </p:pic>
      <p:pic>
        <p:nvPicPr>
          <p:cNvPr id="12" name="Picture 4" descr="A qr code on a white background&#10;&#10;AI-generated content may be incorrect.">
            <a:extLst>
              <a:ext uri="{FF2B5EF4-FFF2-40B4-BE49-F238E27FC236}">
                <a16:creationId xmlns:a16="http://schemas.microsoft.com/office/drawing/2014/main" id="{7004EEC2-5EB9-00CB-8037-62F01EE2A595}"/>
              </a:ext>
            </a:extLst>
          </p:cNvPr>
          <p:cNvPicPr>
            <a:picLocks noChangeAspect="1"/>
          </p:cNvPicPr>
          <p:nvPr/>
        </p:nvPicPr>
        <p:blipFill>
          <a:blip r:embed="rId5"/>
          <a:stretch>
            <a:fillRect/>
          </a:stretch>
        </p:blipFill>
        <p:spPr>
          <a:xfrm>
            <a:off x="8876538" y="4026917"/>
            <a:ext cx="2026173" cy="2038526"/>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46">
    <p:bg>
      <p:bgPr>
        <a:solidFill>
          <a:srgbClr val="FFFFFF"/>
        </a:solidFill>
        <a:effectLst/>
      </p:bgPr>
    </p:bg>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14DFBDA2-8E39-B9EC-3B7C-D4E177E065D7}"/>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19">
            <a:extLst>
              <a:ext uri="{FF2B5EF4-FFF2-40B4-BE49-F238E27FC236}">
                <a16:creationId xmlns:a16="http://schemas.microsoft.com/office/drawing/2014/main" id="{45EA83F9-F4D7-3374-D605-8F477490683E}"/>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21">
            <a:extLst>
              <a:ext uri="{FF2B5EF4-FFF2-40B4-BE49-F238E27FC236}">
                <a16:creationId xmlns:a16="http://schemas.microsoft.com/office/drawing/2014/main" id="{8EC07A1B-7F3E-83E0-6D0E-C76E14BC714F}"/>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23">
            <a:extLst>
              <a:ext uri="{FF2B5EF4-FFF2-40B4-BE49-F238E27FC236}">
                <a16:creationId xmlns:a16="http://schemas.microsoft.com/office/drawing/2014/main" id="{5304EC9A-7634-620E-6244-C01CA6B7EC93}"/>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ED842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Rectangle 25">
            <a:extLst>
              <a:ext uri="{FF2B5EF4-FFF2-40B4-BE49-F238E27FC236}">
                <a16:creationId xmlns:a16="http://schemas.microsoft.com/office/drawing/2014/main" id="{72919789-4768-A203-D3FC-84D709B77E8B}"/>
              </a:ext>
              <a:ext uri="{C183D7F6-B498-43B3-948B-1728B52AA6E4}">
                <adec:decorative xmlns:adec="http://schemas.microsoft.com/office/drawing/2017/decorative" val="1"/>
              </a:ext>
            </a:extLst>
          </p:cNvPr>
          <p:cNvSpPr>
            <a:spLocks noMove="1" noResize="1"/>
          </p:cNvSpPr>
          <p:nvPr/>
        </p:nvSpPr>
        <p:spPr>
          <a:xfrm>
            <a:off x="446538" y="457200"/>
            <a:ext cx="6675120" cy="94997"/>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7" name="Content Placeholder 7">
            <a:extLst>
              <a:ext uri="{FF2B5EF4-FFF2-40B4-BE49-F238E27FC236}">
                <a16:creationId xmlns:a16="http://schemas.microsoft.com/office/drawing/2014/main" id="{66C51F22-6C69-9ADE-9CFC-B307B4E13577}"/>
              </a:ext>
            </a:extLst>
          </p:cNvPr>
          <p:cNvSpPr txBox="1">
            <a:spLocks noGrp="1"/>
          </p:cNvSpPr>
          <p:nvPr>
            <p:ph type="body" idx="4294967295"/>
          </p:nvPr>
        </p:nvSpPr>
        <p:spPr>
          <a:xfrm>
            <a:off x="581192" y="453642"/>
            <a:ext cx="4743157" cy="5405155"/>
          </a:xfrm>
        </p:spPr>
        <p:txBody>
          <a:bodyPr/>
          <a:lstStyle/>
          <a:p>
            <a:pPr marL="285750" lvl="0" indent="-285750">
              <a:spcBef>
                <a:spcPts val="700"/>
              </a:spcBef>
            </a:pPr>
            <a:r>
              <a:rPr lang="en-US" sz="2800">
                <a:solidFill>
                  <a:srgbClr val="3D3D3D"/>
                </a:solidFill>
              </a:rPr>
              <a:t>Walk in the shoes of PLWD    (Part 1)</a:t>
            </a:r>
          </a:p>
          <a:p>
            <a:pPr marL="285750" lvl="0" indent="-285750">
              <a:spcBef>
                <a:spcPts val="700"/>
              </a:spcBef>
            </a:pPr>
            <a:r>
              <a:rPr lang="en-US" sz="2800">
                <a:solidFill>
                  <a:srgbClr val="3D3D3D"/>
                </a:solidFill>
              </a:rPr>
              <a:t>Discuss the Experience</a:t>
            </a:r>
          </a:p>
          <a:p>
            <a:pPr marL="285750" lvl="0" indent="-285750">
              <a:spcBef>
                <a:spcPts val="700"/>
              </a:spcBef>
            </a:pPr>
            <a:r>
              <a:rPr lang="en-US" sz="2800">
                <a:solidFill>
                  <a:srgbClr val="3D3D3D"/>
                </a:solidFill>
              </a:rPr>
              <a:t>Walk in the shoes of PLWD      (Part 2)</a:t>
            </a:r>
          </a:p>
          <a:p>
            <a:pPr marL="285750" lvl="0" indent="-285750">
              <a:spcBef>
                <a:spcPts val="700"/>
              </a:spcBef>
            </a:pPr>
            <a:r>
              <a:rPr lang="en-US" sz="2800">
                <a:solidFill>
                  <a:srgbClr val="3D3D3D"/>
                </a:solidFill>
              </a:rPr>
              <a:t>Discuss the Experience</a:t>
            </a:r>
          </a:p>
        </p:txBody>
      </p:sp>
      <p:pic>
        <p:nvPicPr>
          <p:cNvPr id="8" name="Picture 1">
            <a:extLst>
              <a:ext uri="{FF2B5EF4-FFF2-40B4-BE49-F238E27FC236}">
                <a16:creationId xmlns:a16="http://schemas.microsoft.com/office/drawing/2014/main" id="{44013BBC-F418-78A8-947A-F304C8B2B038}"/>
              </a:ext>
            </a:extLst>
          </p:cNvPr>
          <p:cNvPicPr>
            <a:picLocks noChangeAspect="1"/>
          </p:cNvPicPr>
          <p:nvPr/>
        </p:nvPicPr>
        <p:blipFill>
          <a:blip r:embed="rId3"/>
          <a:srcRect t="2270" r="3" b="159"/>
          <a:stretch>
            <a:fillRect/>
          </a:stretch>
        </p:blipFill>
        <p:spPr>
          <a:xfrm>
            <a:off x="142280" y="5362169"/>
            <a:ext cx="2406554" cy="1761170"/>
          </a:xfrm>
          <a:prstGeom prst="rect">
            <a:avLst/>
          </a:prstGeom>
          <a:noFill/>
          <a:ln cap="flat">
            <a:noFill/>
          </a:ln>
        </p:spPr>
      </p:pic>
      <p:pic>
        <p:nvPicPr>
          <p:cNvPr id="9" name="Picture 3">
            <a:extLst>
              <a:ext uri="{FF2B5EF4-FFF2-40B4-BE49-F238E27FC236}">
                <a16:creationId xmlns:a16="http://schemas.microsoft.com/office/drawing/2014/main" id="{3AD5D558-4DC6-5299-248C-FC49FFD942D5}"/>
              </a:ext>
            </a:extLst>
          </p:cNvPr>
          <p:cNvPicPr>
            <a:picLocks noChangeAspect="1"/>
          </p:cNvPicPr>
          <p:nvPr/>
        </p:nvPicPr>
        <p:blipFill>
          <a:blip r:embed="rId4"/>
          <a:stretch>
            <a:fillRect/>
          </a:stretch>
        </p:blipFill>
        <p:spPr>
          <a:xfrm>
            <a:off x="9924284" y="6391656"/>
            <a:ext cx="1828800" cy="225555"/>
          </a:xfrm>
          <a:prstGeom prst="rect">
            <a:avLst/>
          </a:prstGeom>
          <a:noFill/>
          <a:ln cap="flat">
            <a:noFill/>
          </a:ln>
        </p:spPr>
      </p:pic>
      <p:sp>
        <p:nvSpPr>
          <p:cNvPr id="10" name="Rectangle 15">
            <a:extLst>
              <a:ext uri="{FF2B5EF4-FFF2-40B4-BE49-F238E27FC236}">
                <a16:creationId xmlns:a16="http://schemas.microsoft.com/office/drawing/2014/main" id="{5DCB4EBE-D1BB-7EC4-0939-6363FBA51DAF}"/>
              </a:ext>
            </a:extLst>
          </p:cNvPr>
          <p:cNvSpPr/>
          <p:nvPr/>
        </p:nvSpPr>
        <p:spPr>
          <a:xfrm>
            <a:off x="5324359" y="1320731"/>
            <a:ext cx="6590784" cy="4216536"/>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ED8428"/>
                </a:solidFill>
                <a:effectLst>
                  <a:outerShdw dist="25402" dir="5400000">
                    <a:srgbClr val="6E747A"/>
                  </a:outerShdw>
                </a:effectLst>
                <a:uFillTx/>
                <a:latin typeface="Gill Sans MT"/>
              </a:rPr>
              <a:t>Walk a mile in my shoes…</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ED8428"/>
                </a:solidFill>
                <a:effectLst>
                  <a:outerShdw dist="25402" dir="5400000">
                    <a:srgbClr val="6E747A"/>
                  </a:outerShdw>
                </a:effectLst>
                <a:uFillTx/>
                <a:latin typeface="Gill Sans MT"/>
              </a:rPr>
              <a:t>See what I see,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ED8428"/>
                </a:solidFill>
                <a:effectLst>
                  <a:outerShdw dist="25402" dir="5400000">
                    <a:srgbClr val="6E747A"/>
                  </a:outerShdw>
                </a:effectLst>
                <a:uFillTx/>
                <a:latin typeface="Gill Sans MT"/>
              </a:rPr>
              <a:t>Hear what I hear,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ED8428"/>
                </a:solidFill>
                <a:effectLst>
                  <a:outerShdw dist="25402" dir="5400000">
                    <a:srgbClr val="6E747A"/>
                  </a:outerShdw>
                </a:effectLst>
                <a:uFillTx/>
                <a:latin typeface="Gill Sans MT"/>
              </a:rPr>
              <a:t>Feel what I feel…</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ED8428"/>
                </a:solidFill>
                <a:effectLst>
                  <a:outerShdw dist="25402" dir="5400000">
                    <a:srgbClr val="6E747A"/>
                  </a:outerShdw>
                </a:effectLst>
                <a:uFillTx/>
                <a:latin typeface="Gill Sans MT"/>
              </a:rPr>
              <a:t>Then maybe you’ll understand</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ED8428"/>
                </a:solidFill>
                <a:effectLst>
                  <a:outerShdw dist="25402" dir="5400000">
                    <a:srgbClr val="6E747A"/>
                  </a:outerShdw>
                </a:effectLst>
                <a:uFillTx/>
                <a:latin typeface="Gill Sans MT"/>
              </a:rPr>
              <a:t>Why I do what I do…</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ED8428"/>
                </a:solidFill>
                <a:effectLst>
                  <a:outerShdw dist="25402" dir="5400000">
                    <a:srgbClr val="6E747A"/>
                  </a:outerShdw>
                </a:effectLst>
                <a:uFillTx/>
                <a:latin typeface="Gill Sans MT"/>
              </a:rPr>
              <a:t>Till then don’t judge me.</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ED8428"/>
                </a:solidFill>
                <a:effectLst>
                  <a:outerShdw dist="25402" dir="5400000">
                    <a:srgbClr val="6E747A"/>
                  </a:outerShdw>
                </a:effectLst>
                <a:uFillTx/>
                <a:latin typeface="Gill Sans MT"/>
              </a:rPr>
              <a:t>						~Unknown Author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2187E50-2057-28B9-A6AD-3B2E1783D0EA}"/>
              </a:ext>
            </a:extLst>
          </p:cNvPr>
          <p:cNvPicPr>
            <a:picLocks noChangeAspect="1"/>
          </p:cNvPicPr>
          <p:nvPr/>
        </p:nvPicPr>
        <p:blipFill>
          <a:blip r:embed="rId3"/>
          <a:stretch>
            <a:fillRect/>
          </a:stretch>
        </p:blipFill>
        <p:spPr>
          <a:xfrm>
            <a:off x="9895837" y="6386407"/>
            <a:ext cx="1828800" cy="225555"/>
          </a:xfrm>
          <a:prstGeom prst="rect">
            <a:avLst/>
          </a:prstGeom>
          <a:noFill/>
          <a:ln cap="flat">
            <a:noFill/>
          </a:ln>
        </p:spPr>
      </p:pic>
      <p:pic>
        <p:nvPicPr>
          <p:cNvPr id="3" name="Picture 4">
            <a:extLst>
              <a:ext uri="{FF2B5EF4-FFF2-40B4-BE49-F238E27FC236}">
                <a16:creationId xmlns:a16="http://schemas.microsoft.com/office/drawing/2014/main" id="{DA7520C1-3339-784D-45C2-C14D48ED05BC}"/>
              </a:ext>
            </a:extLst>
          </p:cNvPr>
          <p:cNvPicPr>
            <a:picLocks noChangeAspect="1"/>
          </p:cNvPicPr>
          <p:nvPr/>
        </p:nvPicPr>
        <p:blipFill>
          <a:blip r:embed="rId4"/>
          <a:stretch>
            <a:fillRect/>
          </a:stretch>
        </p:blipFill>
        <p:spPr>
          <a:xfrm>
            <a:off x="438912" y="5611288"/>
            <a:ext cx="1903744" cy="1428201"/>
          </a:xfrm>
          <a:prstGeom prst="rect">
            <a:avLst/>
          </a:prstGeom>
          <a:noFill/>
          <a:ln cap="flat">
            <a:noFill/>
          </a:ln>
        </p:spPr>
      </p:pic>
      <p:pic>
        <p:nvPicPr>
          <p:cNvPr id="4" name="Picture 10">
            <a:extLst>
              <a:ext uri="{FF2B5EF4-FFF2-40B4-BE49-F238E27FC236}">
                <a16:creationId xmlns:a16="http://schemas.microsoft.com/office/drawing/2014/main" id="{FC4F9068-EF36-0077-E818-3DE27844736F}"/>
              </a:ext>
            </a:extLst>
          </p:cNvPr>
          <p:cNvPicPr>
            <a:picLocks noChangeAspect="1"/>
          </p:cNvPicPr>
          <p:nvPr/>
        </p:nvPicPr>
        <p:blipFill>
          <a:blip r:embed="rId5"/>
          <a:stretch>
            <a:fillRect/>
          </a:stretch>
        </p:blipFill>
        <p:spPr>
          <a:xfrm>
            <a:off x="788020" y="740389"/>
            <a:ext cx="10615955" cy="5377220"/>
          </a:xfrm>
          <a:prstGeom prst="rect">
            <a:avLst/>
          </a:prstGeom>
          <a:noFill/>
          <a:ln cap="flat">
            <a:noFill/>
          </a:ln>
        </p:spPr>
      </p:pic>
      <p:pic>
        <p:nvPicPr>
          <p:cNvPr id="5" name="Picture 24" descr="A white and black drawing of a person with a finger on his mouth&#10;&#10;AI-generated content may be incorrect.">
            <a:extLst>
              <a:ext uri="{FF2B5EF4-FFF2-40B4-BE49-F238E27FC236}">
                <a16:creationId xmlns:a16="http://schemas.microsoft.com/office/drawing/2014/main" id="{460B7E68-052E-7728-40C4-B9233C0AEFFC}"/>
              </a:ext>
            </a:extLst>
          </p:cNvPr>
          <p:cNvPicPr>
            <a:picLocks noChangeAspect="1"/>
          </p:cNvPicPr>
          <p:nvPr/>
        </p:nvPicPr>
        <p:blipFill>
          <a:blip r:embed="rId6"/>
          <a:stretch>
            <a:fillRect/>
          </a:stretch>
        </p:blipFill>
        <p:spPr>
          <a:xfrm>
            <a:off x="9408215" y="3072896"/>
            <a:ext cx="1995760" cy="2851090"/>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54">
    <p:bg>
      <p:bgPr>
        <a:solidFill>
          <a:srgbClr val="3D3D3D"/>
        </a:solidFill>
        <a:effectLst/>
      </p:bgPr>
    </p:bg>
    <p:spTree>
      <p:nvGrpSpPr>
        <p:cNvPr id="1" name=""/>
        <p:cNvGrpSpPr/>
        <p:nvPr/>
      </p:nvGrpSpPr>
      <p:grpSpPr>
        <a:xfrm>
          <a:off x="0" y="0"/>
          <a:ext cx="0" cy="0"/>
          <a:chOff x="0" y="0"/>
          <a:chExt cx="0" cy="0"/>
        </a:xfrm>
      </p:grpSpPr>
      <p:sp>
        <p:nvSpPr>
          <p:cNvPr id="2" name="Rectangle 37">
            <a:extLst>
              <a:ext uri="{FF2B5EF4-FFF2-40B4-BE49-F238E27FC236}">
                <a16:creationId xmlns:a16="http://schemas.microsoft.com/office/drawing/2014/main" id="{4B77B327-C3A1-DE88-2291-48C49DACBC4F}"/>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39">
            <a:extLst>
              <a:ext uri="{FF2B5EF4-FFF2-40B4-BE49-F238E27FC236}">
                <a16:creationId xmlns:a16="http://schemas.microsoft.com/office/drawing/2014/main" id="{C7851727-367D-F215-863A-8823D0D5D3ED}"/>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41">
            <a:extLst>
              <a:ext uri="{FF2B5EF4-FFF2-40B4-BE49-F238E27FC236}">
                <a16:creationId xmlns:a16="http://schemas.microsoft.com/office/drawing/2014/main" id="{F18F4347-A534-6AC8-7B65-16DA8123B10D}"/>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43">
            <a:extLst>
              <a:ext uri="{FF2B5EF4-FFF2-40B4-BE49-F238E27FC236}">
                <a16:creationId xmlns:a16="http://schemas.microsoft.com/office/drawing/2014/main" id="{683B3AA2-07DC-E2EA-9789-46415FD0A6A8}"/>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Rectangle 45">
            <a:extLst>
              <a:ext uri="{FF2B5EF4-FFF2-40B4-BE49-F238E27FC236}">
                <a16:creationId xmlns:a16="http://schemas.microsoft.com/office/drawing/2014/main" id="{B40F1B71-7DDF-E2A1-FFEC-EC0245587074}"/>
              </a:ext>
              <a:ext uri="{C183D7F6-B498-43B3-948B-1728B52AA6E4}">
                <adec:decorative xmlns:adec="http://schemas.microsoft.com/office/drawing/2017/decorative" val="1"/>
              </a:ext>
            </a:extLst>
          </p:cNvPr>
          <p:cNvSpPr>
            <a:spLocks noMove="1" noResize="1"/>
          </p:cNvSpPr>
          <p:nvPr/>
        </p:nvSpPr>
        <p:spPr>
          <a:xfrm>
            <a:off x="446538" y="601199"/>
            <a:ext cx="3703320" cy="5789368"/>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7" name="Title 25">
            <a:extLst>
              <a:ext uri="{FF2B5EF4-FFF2-40B4-BE49-F238E27FC236}">
                <a16:creationId xmlns:a16="http://schemas.microsoft.com/office/drawing/2014/main" id="{84E341DA-DC24-163F-3C97-CA4E9833A364}"/>
              </a:ext>
            </a:extLst>
          </p:cNvPr>
          <p:cNvSpPr txBox="1">
            <a:spLocks noGrp="1"/>
          </p:cNvSpPr>
          <p:nvPr>
            <p:ph type="title"/>
          </p:nvPr>
        </p:nvSpPr>
        <p:spPr>
          <a:xfrm>
            <a:off x="564440" y="1184111"/>
            <a:ext cx="3363254" cy="4623535"/>
          </a:xfrm>
          <a:prstGeom prst="rect">
            <a:avLst/>
          </a:prstGeom>
          <a:noFill/>
          <a:ln>
            <a:noFill/>
          </a:ln>
        </p:spPr>
        <p:txBody>
          <a:bodyPr vert="horz" wrap="square" lIns="91440" tIns="45720" rIns="91440" bIns="45720" anchor="b" anchorCtr="1" compatLnSpc="1">
            <a:noAutofit/>
          </a:bodyPr>
          <a:lstStyle/>
          <a:p>
            <a:pPr lvl="0" algn="ctr"/>
            <a:r>
              <a:rPr lang="en-US" sz="4400">
                <a:solidFill>
                  <a:srgbClr val="FFFFFF"/>
                </a:solidFill>
              </a:rPr>
              <a:t>How </a:t>
            </a:r>
            <a:br>
              <a:rPr lang="en-US" sz="4400">
                <a:solidFill>
                  <a:srgbClr val="FFFFFF"/>
                </a:solidFill>
              </a:rPr>
            </a:br>
            <a:r>
              <a:rPr lang="en-US" sz="4400">
                <a:solidFill>
                  <a:srgbClr val="FFFFFF"/>
                </a:solidFill>
              </a:rPr>
              <a:t>did </a:t>
            </a:r>
            <a:br>
              <a:rPr lang="en-US" sz="4400">
                <a:solidFill>
                  <a:srgbClr val="FFFFFF"/>
                </a:solidFill>
              </a:rPr>
            </a:br>
            <a:r>
              <a:rPr lang="en-US" sz="4400">
                <a:solidFill>
                  <a:srgbClr val="FFFFFF"/>
                </a:solidFill>
              </a:rPr>
              <a:t>the</a:t>
            </a:r>
            <a:br>
              <a:rPr lang="en-US" sz="4400">
                <a:solidFill>
                  <a:srgbClr val="FFFFFF"/>
                </a:solidFill>
              </a:rPr>
            </a:br>
            <a:r>
              <a:rPr lang="en-US" sz="4400">
                <a:solidFill>
                  <a:srgbClr val="FFFFFF"/>
                </a:solidFill>
              </a:rPr>
              <a:t>experience affect</a:t>
            </a:r>
            <a:br>
              <a:rPr lang="en-US" sz="4400">
                <a:solidFill>
                  <a:srgbClr val="FFFFFF"/>
                </a:solidFill>
              </a:rPr>
            </a:br>
            <a:r>
              <a:rPr lang="en-US" sz="4400">
                <a:solidFill>
                  <a:srgbClr val="FFFFFF"/>
                </a:solidFill>
              </a:rPr>
              <a:t> your </a:t>
            </a:r>
            <a:br>
              <a:rPr lang="en-US" sz="4400">
                <a:solidFill>
                  <a:srgbClr val="FFFFFF"/>
                </a:solidFill>
              </a:rPr>
            </a:br>
            <a:r>
              <a:rPr lang="en-US" sz="4400">
                <a:solidFill>
                  <a:srgbClr val="FFFFFF"/>
                </a:solidFill>
              </a:rPr>
              <a:t>brain</a:t>
            </a:r>
          </a:p>
        </p:txBody>
      </p:sp>
      <p:sp>
        <p:nvSpPr>
          <p:cNvPr id="8" name="Rectangle 47">
            <a:extLst>
              <a:ext uri="{FF2B5EF4-FFF2-40B4-BE49-F238E27FC236}">
                <a16:creationId xmlns:a16="http://schemas.microsoft.com/office/drawing/2014/main" id="{7FC79BCF-5350-7F24-AECE-56F736605C26}"/>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9" name="Rectangle 49">
            <a:extLst>
              <a:ext uri="{FF2B5EF4-FFF2-40B4-BE49-F238E27FC236}">
                <a16:creationId xmlns:a16="http://schemas.microsoft.com/office/drawing/2014/main" id="{47982C3A-920B-51F6-263B-2E8904A3BD9B}"/>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10" name="Rectangle 51">
            <a:extLst>
              <a:ext uri="{FF2B5EF4-FFF2-40B4-BE49-F238E27FC236}">
                <a16:creationId xmlns:a16="http://schemas.microsoft.com/office/drawing/2014/main" id="{B2164CDC-1361-E665-0679-6540460E3A5C}"/>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pic>
        <p:nvPicPr>
          <p:cNvPr id="11" name="Picture Placeholder 5">
            <a:extLst>
              <a:ext uri="{FF2B5EF4-FFF2-40B4-BE49-F238E27FC236}">
                <a16:creationId xmlns:a16="http://schemas.microsoft.com/office/drawing/2014/main" id="{86A19C01-ED5A-638A-5ED6-B721BC917253}"/>
              </a:ext>
            </a:extLst>
          </p:cNvPr>
          <p:cNvPicPr>
            <a:picLocks noGrp="1" noChangeAspect="1"/>
          </p:cNvPicPr>
          <p:nvPr>
            <p:ph type="pic" idx="4294967295"/>
          </p:nvPr>
        </p:nvPicPr>
        <p:blipFill>
          <a:blip r:embed="rId3"/>
          <a:srcRect t="3919" b="4518"/>
          <a:stretch>
            <a:fillRect/>
          </a:stretch>
        </p:blipFill>
        <p:spPr>
          <a:xfrm>
            <a:off x="4241828" y="601199"/>
            <a:ext cx="7503639" cy="5789368"/>
          </a:xfrm>
          <a:solidFill>
            <a:srgbClr val="E6C46D"/>
          </a:solidFill>
        </p:spPr>
      </p:pic>
      <p:pic>
        <p:nvPicPr>
          <p:cNvPr id="12" name="Picture 2">
            <a:extLst>
              <a:ext uri="{FF2B5EF4-FFF2-40B4-BE49-F238E27FC236}">
                <a16:creationId xmlns:a16="http://schemas.microsoft.com/office/drawing/2014/main" id="{FC3EFF66-7AE4-9F4C-D253-E2C7DAF2A590}"/>
              </a:ext>
            </a:extLst>
          </p:cNvPr>
          <p:cNvPicPr>
            <a:picLocks noChangeAspect="1"/>
          </p:cNvPicPr>
          <p:nvPr/>
        </p:nvPicPr>
        <p:blipFill>
          <a:blip r:embed="rId4"/>
          <a:stretch>
            <a:fillRect/>
          </a:stretch>
        </p:blipFill>
        <p:spPr>
          <a:xfrm>
            <a:off x="9916658" y="6404357"/>
            <a:ext cx="1828800" cy="225555"/>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7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68D76-D310-8250-220F-C7B2D4EE27B9}"/>
              </a:ext>
            </a:extLst>
          </p:cNvPr>
          <p:cNvSpPr txBox="1">
            <a:spLocks noGrp="1"/>
          </p:cNvSpPr>
          <p:nvPr>
            <p:ph type="title"/>
          </p:nvPr>
        </p:nvSpPr>
        <p:spPr>
          <a:xfrm>
            <a:off x="1524003" y="1143000"/>
            <a:ext cx="9144000" cy="1024466"/>
          </a:xfrm>
          <a:prstGeom prst="rect">
            <a:avLst/>
          </a:prstGeom>
          <a:noFill/>
          <a:ln>
            <a:noFill/>
          </a:ln>
        </p:spPr>
        <p:txBody>
          <a:bodyPr vert="horz" wrap="square" lIns="91440" tIns="45720" rIns="91440" bIns="45720" anchor="b" anchorCtr="1" compatLnSpc="1">
            <a:noAutofit/>
          </a:bodyPr>
          <a:lstStyle/>
          <a:p>
            <a:pPr lvl="0" algn="ctr"/>
            <a:r>
              <a:rPr lang="en-US" sz="4000"/>
              <a:t>Components</a:t>
            </a:r>
          </a:p>
        </p:txBody>
      </p:sp>
      <p:sp>
        <p:nvSpPr>
          <p:cNvPr id="3" name="Subtitle 2">
            <a:extLst>
              <a:ext uri="{FF2B5EF4-FFF2-40B4-BE49-F238E27FC236}">
                <a16:creationId xmlns:a16="http://schemas.microsoft.com/office/drawing/2014/main" id="{89CE9CDE-0A06-CF92-07F7-5711C6F4E741}"/>
              </a:ext>
            </a:extLst>
          </p:cNvPr>
          <p:cNvSpPr txBox="1">
            <a:spLocks noGrp="1"/>
          </p:cNvSpPr>
          <p:nvPr>
            <p:ph type="subTitle" idx="4294967295"/>
          </p:nvPr>
        </p:nvSpPr>
        <p:spPr>
          <a:xfrm>
            <a:off x="4323639" y="2727399"/>
            <a:ext cx="4267203" cy="2052315"/>
          </a:xfrm>
        </p:spPr>
        <p:txBody>
          <a:bodyPr anchor="t">
            <a:noAutofit/>
          </a:bodyPr>
          <a:lstStyle/>
          <a:p>
            <a:pPr marL="285750" lvl="0" indent="-285750">
              <a:spcBef>
                <a:spcPts val="800"/>
              </a:spcBef>
              <a:buFont typeface="Arial" pitchFamily="34"/>
              <a:buChar char="•"/>
            </a:pPr>
            <a:r>
              <a:rPr lang="en-US" sz="3200"/>
              <a:t>Goggles</a:t>
            </a:r>
          </a:p>
          <a:p>
            <a:pPr marL="285750" lvl="0" indent="-285750">
              <a:spcBef>
                <a:spcPts val="800"/>
              </a:spcBef>
              <a:buFont typeface="Arial" pitchFamily="34"/>
              <a:buChar char="•"/>
            </a:pPr>
            <a:r>
              <a:rPr lang="en-US" sz="3200"/>
              <a:t>Shoe Inserts</a:t>
            </a:r>
          </a:p>
          <a:p>
            <a:pPr marL="285750" lvl="0" indent="-285750">
              <a:spcBef>
                <a:spcPts val="800"/>
              </a:spcBef>
              <a:buFont typeface="Arial" pitchFamily="34"/>
              <a:buChar char="•"/>
            </a:pPr>
            <a:r>
              <a:rPr lang="en-US" sz="3200"/>
              <a:t>Headphones</a:t>
            </a:r>
          </a:p>
          <a:p>
            <a:pPr marL="285750" lvl="0" indent="-285750">
              <a:spcBef>
                <a:spcPts val="800"/>
              </a:spcBef>
              <a:buFont typeface="Arial" pitchFamily="34"/>
              <a:buChar char="•"/>
            </a:pPr>
            <a:r>
              <a:rPr lang="en-US" sz="3200"/>
              <a:t>Gloves</a:t>
            </a:r>
          </a:p>
        </p:txBody>
      </p:sp>
      <p:pic>
        <p:nvPicPr>
          <p:cNvPr id="4" name="Picture 1">
            <a:extLst>
              <a:ext uri="{FF2B5EF4-FFF2-40B4-BE49-F238E27FC236}">
                <a16:creationId xmlns:a16="http://schemas.microsoft.com/office/drawing/2014/main" id="{B03AAB7F-70D7-01B4-02EF-30D8D72CDE50}"/>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5" name="Picture 3">
            <a:extLst>
              <a:ext uri="{FF2B5EF4-FFF2-40B4-BE49-F238E27FC236}">
                <a16:creationId xmlns:a16="http://schemas.microsoft.com/office/drawing/2014/main" id="{57830E78-B0C7-428C-261D-5E59C24BB086}"/>
              </a:ext>
            </a:extLst>
          </p:cNvPr>
          <p:cNvPicPr>
            <a:picLocks noChangeAspect="1"/>
          </p:cNvPicPr>
          <p:nvPr/>
        </p:nvPicPr>
        <p:blipFill>
          <a:blip r:embed="rId4"/>
          <a:stretch>
            <a:fillRect/>
          </a:stretch>
        </p:blipFill>
        <p:spPr>
          <a:xfrm>
            <a:off x="9753593" y="6325389"/>
            <a:ext cx="1828800" cy="225555"/>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7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93F41-DCA7-2806-EA76-C835045D62B5}"/>
              </a:ext>
            </a:extLst>
          </p:cNvPr>
          <p:cNvSpPr txBox="1">
            <a:spLocks noGrp="1"/>
          </p:cNvSpPr>
          <p:nvPr>
            <p:ph type="title"/>
          </p:nvPr>
        </p:nvSpPr>
        <p:spPr>
          <a:xfrm>
            <a:off x="422178" y="887882"/>
            <a:ext cx="4780839" cy="1143000"/>
          </a:xfrm>
          <a:prstGeom prst="rect">
            <a:avLst/>
          </a:prstGeom>
          <a:noFill/>
          <a:ln>
            <a:noFill/>
          </a:ln>
        </p:spPr>
        <p:txBody>
          <a:bodyPr vert="horz" wrap="square" lIns="91440" tIns="45720" rIns="91440" bIns="45720" anchor="b" anchorCtr="0" compatLnSpc="1">
            <a:noAutofit/>
          </a:bodyPr>
          <a:lstStyle/>
          <a:p>
            <a:pPr lvl="0"/>
            <a:r>
              <a:rPr lang="en-US"/>
              <a:t>Normal dementia Behaviors…</a:t>
            </a:r>
            <a:br>
              <a:rPr lang="en-US"/>
            </a:br>
            <a:r>
              <a:rPr lang="en-US"/>
              <a:t>Did you experience them?</a:t>
            </a:r>
          </a:p>
        </p:txBody>
      </p:sp>
      <p:sp>
        <p:nvSpPr>
          <p:cNvPr id="3" name="Content Placeholder 3">
            <a:extLst>
              <a:ext uri="{FF2B5EF4-FFF2-40B4-BE49-F238E27FC236}">
                <a16:creationId xmlns:a16="http://schemas.microsoft.com/office/drawing/2014/main" id="{C8AA8887-9F2E-05E4-1C02-9AC3735E5AF1}"/>
              </a:ext>
            </a:extLst>
          </p:cNvPr>
          <p:cNvSpPr txBox="1">
            <a:spLocks noGrp="1"/>
          </p:cNvSpPr>
          <p:nvPr>
            <p:ph type="body" idx="4294967295"/>
          </p:nvPr>
        </p:nvSpPr>
        <p:spPr>
          <a:xfrm>
            <a:off x="438912" y="2339483"/>
            <a:ext cx="4279620" cy="3633048"/>
          </a:xfrm>
        </p:spPr>
        <p:txBody>
          <a:bodyPr anchor="t"/>
          <a:lstStyle/>
          <a:p>
            <a:pPr marL="0" lvl="1">
              <a:spcBef>
                <a:spcPts val="600"/>
              </a:spcBef>
            </a:pPr>
            <a:r>
              <a:rPr lang="en-US" sz="2400"/>
              <a:t>Wandering</a:t>
            </a:r>
          </a:p>
          <a:p>
            <a:pPr marL="0" lvl="1">
              <a:spcBef>
                <a:spcPts val="600"/>
              </a:spcBef>
            </a:pPr>
            <a:r>
              <a:rPr lang="en-US" sz="2400"/>
              <a:t>Agitation</a:t>
            </a:r>
          </a:p>
          <a:p>
            <a:pPr marL="0" lvl="1">
              <a:spcBef>
                <a:spcPts val="600"/>
              </a:spcBef>
            </a:pPr>
            <a:r>
              <a:rPr lang="en-US" sz="2400"/>
              <a:t>Confusion</a:t>
            </a:r>
          </a:p>
          <a:p>
            <a:pPr marL="0" lvl="1">
              <a:spcBef>
                <a:spcPts val="600"/>
              </a:spcBef>
            </a:pPr>
            <a:r>
              <a:rPr lang="en-US" sz="2400"/>
              <a:t>Loneliness</a:t>
            </a:r>
          </a:p>
          <a:p>
            <a:pPr marL="0" lvl="1">
              <a:spcBef>
                <a:spcPts val="600"/>
              </a:spcBef>
            </a:pPr>
            <a:r>
              <a:rPr lang="en-US" sz="2400"/>
              <a:t>Inability to process information</a:t>
            </a:r>
          </a:p>
        </p:txBody>
      </p:sp>
      <p:pic>
        <p:nvPicPr>
          <p:cNvPr id="4" name="Picture 4">
            <a:extLst>
              <a:ext uri="{FF2B5EF4-FFF2-40B4-BE49-F238E27FC236}">
                <a16:creationId xmlns:a16="http://schemas.microsoft.com/office/drawing/2014/main" id="{C581DFCD-2539-ADF2-FFEB-C1E70EA7D0C0}"/>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5" name="Picture 6">
            <a:extLst>
              <a:ext uri="{FF2B5EF4-FFF2-40B4-BE49-F238E27FC236}">
                <a16:creationId xmlns:a16="http://schemas.microsoft.com/office/drawing/2014/main" id="{AA44D669-B24D-F44A-5C6C-70D781EA6C51}"/>
              </a:ext>
            </a:extLst>
          </p:cNvPr>
          <p:cNvPicPr>
            <a:picLocks noChangeAspect="1"/>
          </p:cNvPicPr>
          <p:nvPr/>
        </p:nvPicPr>
        <p:blipFill>
          <a:blip r:embed="rId4"/>
          <a:stretch>
            <a:fillRect/>
          </a:stretch>
        </p:blipFill>
        <p:spPr>
          <a:xfrm>
            <a:off x="9859005" y="6436150"/>
            <a:ext cx="1828800" cy="225555"/>
          </a:xfrm>
          <a:prstGeom prst="rect">
            <a:avLst/>
          </a:prstGeom>
          <a:noFill/>
          <a:ln cap="flat">
            <a:noFill/>
          </a:ln>
        </p:spPr>
      </p:pic>
      <p:sp>
        <p:nvSpPr>
          <p:cNvPr id="6" name="TextBox 7">
            <a:extLst>
              <a:ext uri="{FF2B5EF4-FFF2-40B4-BE49-F238E27FC236}">
                <a16:creationId xmlns:a16="http://schemas.microsoft.com/office/drawing/2014/main" id="{74E53044-A56F-9618-A8E9-843D83E75D5C}"/>
              </a:ext>
            </a:extLst>
          </p:cNvPr>
          <p:cNvSpPr txBox="1"/>
          <p:nvPr/>
        </p:nvSpPr>
        <p:spPr>
          <a:xfrm>
            <a:off x="7089425" y="645886"/>
            <a:ext cx="4413955" cy="138499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all" spc="0" baseline="0">
                <a:solidFill>
                  <a:srgbClr val="404040"/>
                </a:solidFill>
                <a:uFillTx/>
                <a:latin typeface="Gill Sans MT"/>
              </a:rPr>
              <a:t>What are other dementia behaviors that you see? </a:t>
            </a:r>
            <a:endParaRPr lang="en-US" sz="2800" b="0" i="0" u="none" strike="noStrike" kern="1200" cap="none" spc="0" baseline="0">
              <a:solidFill>
                <a:srgbClr val="000000"/>
              </a:solidFill>
              <a:uFillTx/>
              <a:latin typeface="Gill Sans MT"/>
            </a:endParaRPr>
          </a:p>
        </p:txBody>
      </p:sp>
      <p:sp>
        <p:nvSpPr>
          <p:cNvPr id="7" name="TextBox 11">
            <a:extLst>
              <a:ext uri="{FF2B5EF4-FFF2-40B4-BE49-F238E27FC236}">
                <a16:creationId xmlns:a16="http://schemas.microsoft.com/office/drawing/2014/main" id="{862B5A8D-2AF5-DADF-A7D9-C7FD73B14B95}"/>
              </a:ext>
            </a:extLst>
          </p:cNvPr>
          <p:cNvSpPr txBox="1"/>
          <p:nvPr/>
        </p:nvSpPr>
        <p:spPr>
          <a:xfrm>
            <a:off x="7089425" y="2339483"/>
            <a:ext cx="6096003" cy="2542233"/>
          </a:xfrm>
          <a:prstGeom prst="rect">
            <a:avLst/>
          </a:prstGeom>
          <a:noFill/>
          <a:ln cap="flat">
            <a:noFill/>
          </a:ln>
        </p:spPr>
        <p:txBody>
          <a:bodyPr vert="horz" wrap="square" lIns="91440" tIns="45720" rIns="91440" bIns="45720" anchor="t" anchorCtr="0" compatLnSpc="1">
            <a:spAutoFit/>
          </a:bodyPr>
          <a:lstStyle/>
          <a:p>
            <a:pPr marL="0" marR="0" lvl="1" indent="-306003" algn="l" defTabSz="457200" rtl="0" fontAlgn="auto" hangingPunct="1">
              <a:lnSpc>
                <a:spcPct val="100000"/>
              </a:lnSpc>
              <a:spcBef>
                <a:spcPts val="600"/>
              </a:spcBef>
              <a:spcAft>
                <a:spcPts val="600"/>
              </a:spcAft>
              <a:buClr>
                <a:srgbClr val="ED8428"/>
              </a:buClr>
              <a:buSzPct val="92000"/>
              <a:buFont typeface="Wingdings 2" pitchFamily="18"/>
              <a:buChar char=""/>
              <a:tabLst/>
              <a:defRPr sz="1800" b="0" i="0" u="none" strike="noStrike" kern="0" cap="none" spc="0" baseline="0">
                <a:solidFill>
                  <a:srgbClr val="000000"/>
                </a:solidFill>
                <a:uFillTx/>
              </a:defRPr>
            </a:pPr>
            <a:r>
              <a:rPr lang="en-US" sz="2400" b="0" i="0" u="none" strike="noStrike" kern="1200" cap="none" spc="0" baseline="0">
                <a:solidFill>
                  <a:srgbClr val="404040"/>
                </a:solidFill>
                <a:uFillTx/>
                <a:latin typeface="Gill Sans MT"/>
              </a:rPr>
              <a:t>Combative</a:t>
            </a:r>
          </a:p>
          <a:p>
            <a:pPr marL="0" marR="0" lvl="1" indent="-306003" algn="l" defTabSz="457200" rtl="0" fontAlgn="auto" hangingPunct="1">
              <a:lnSpc>
                <a:spcPct val="100000"/>
              </a:lnSpc>
              <a:spcBef>
                <a:spcPts val="600"/>
              </a:spcBef>
              <a:spcAft>
                <a:spcPts val="600"/>
              </a:spcAft>
              <a:buClr>
                <a:srgbClr val="ED8428"/>
              </a:buClr>
              <a:buSzPct val="92000"/>
              <a:buFont typeface="Wingdings 2" pitchFamily="18"/>
              <a:buChar char=""/>
              <a:tabLst/>
              <a:defRPr sz="1800" b="0" i="0" u="none" strike="noStrike" kern="0" cap="none" spc="0" baseline="0">
                <a:solidFill>
                  <a:srgbClr val="000000"/>
                </a:solidFill>
                <a:uFillTx/>
              </a:defRPr>
            </a:pPr>
            <a:r>
              <a:rPr lang="en-US" sz="2400" b="0" i="0" u="none" strike="noStrike" kern="1200" cap="none" spc="0" baseline="0">
                <a:solidFill>
                  <a:srgbClr val="404040"/>
                </a:solidFill>
                <a:uFillTx/>
                <a:latin typeface="Gill Sans MT"/>
              </a:rPr>
              <a:t>Resistant to help or care</a:t>
            </a:r>
          </a:p>
          <a:p>
            <a:pPr marL="0" marR="0" lvl="1" indent="-306003" algn="l" defTabSz="457200" rtl="0" fontAlgn="auto" hangingPunct="1">
              <a:lnSpc>
                <a:spcPct val="100000"/>
              </a:lnSpc>
              <a:spcBef>
                <a:spcPts val="600"/>
              </a:spcBef>
              <a:spcAft>
                <a:spcPts val="600"/>
              </a:spcAft>
              <a:buClr>
                <a:srgbClr val="ED8428"/>
              </a:buClr>
              <a:buSzPct val="92000"/>
              <a:buFont typeface="Wingdings 2" pitchFamily="18"/>
              <a:buChar char=""/>
              <a:tabLst/>
              <a:defRPr sz="1800" b="0" i="0" u="none" strike="noStrike" kern="0" cap="none" spc="0" baseline="0">
                <a:solidFill>
                  <a:srgbClr val="000000"/>
                </a:solidFill>
                <a:uFillTx/>
              </a:defRPr>
            </a:pPr>
            <a:r>
              <a:rPr lang="en-US" sz="2400" b="0" i="0" u="none" strike="noStrike" kern="1200" cap="none" spc="0" baseline="0">
                <a:solidFill>
                  <a:srgbClr val="404040"/>
                </a:solidFill>
                <a:uFillTx/>
                <a:latin typeface="Gill Sans MT"/>
              </a:rPr>
              <a:t>Hoarding</a:t>
            </a:r>
          </a:p>
          <a:p>
            <a:pPr marL="0" marR="0" lvl="1" indent="-306003" algn="l" defTabSz="457200" rtl="0" fontAlgn="auto" hangingPunct="1">
              <a:lnSpc>
                <a:spcPct val="100000"/>
              </a:lnSpc>
              <a:spcBef>
                <a:spcPts val="600"/>
              </a:spcBef>
              <a:spcAft>
                <a:spcPts val="600"/>
              </a:spcAft>
              <a:buClr>
                <a:srgbClr val="ED8428"/>
              </a:buClr>
              <a:buSzPct val="92000"/>
              <a:buFont typeface="Wingdings 2" pitchFamily="18"/>
              <a:buChar char=""/>
              <a:tabLst/>
              <a:defRPr sz="1800" b="0" i="0" u="none" strike="noStrike" kern="0" cap="none" spc="0" baseline="0">
                <a:solidFill>
                  <a:srgbClr val="000000"/>
                </a:solidFill>
                <a:uFillTx/>
              </a:defRPr>
            </a:pPr>
            <a:r>
              <a:rPr lang="en-US" sz="2400" b="0" i="0" u="none" strike="noStrike" kern="1200" cap="none" spc="0" baseline="0">
                <a:solidFill>
                  <a:srgbClr val="404040"/>
                </a:solidFill>
                <a:uFillTx/>
                <a:latin typeface="Gill Sans MT"/>
              </a:rPr>
              <a:t>Self Isolating</a:t>
            </a:r>
          </a:p>
          <a:p>
            <a:pPr marL="0" marR="0" lvl="1" indent="-306003" algn="l" defTabSz="457200" rtl="0" fontAlgn="auto" hangingPunct="1">
              <a:lnSpc>
                <a:spcPct val="100000"/>
              </a:lnSpc>
              <a:spcBef>
                <a:spcPts val="600"/>
              </a:spcBef>
              <a:spcAft>
                <a:spcPts val="600"/>
              </a:spcAft>
              <a:buClr>
                <a:srgbClr val="ED8428"/>
              </a:buClr>
              <a:buSzPct val="92000"/>
              <a:buFont typeface="Wingdings 2" pitchFamily="18"/>
              <a:buChar char=""/>
              <a:tabLst/>
              <a:defRPr sz="1800" b="0" i="0" u="none" strike="noStrike" kern="0" cap="none" spc="0" baseline="0">
                <a:solidFill>
                  <a:srgbClr val="000000"/>
                </a:solidFill>
                <a:uFillTx/>
              </a:defRPr>
            </a:pPr>
            <a:r>
              <a:rPr lang="en-US" sz="2400" b="0" i="0" u="none" strike="noStrike" kern="1200" cap="none" spc="0" baseline="0">
                <a:solidFill>
                  <a:srgbClr val="404040"/>
                </a:solidFill>
                <a:uFillTx/>
                <a:latin typeface="Gill Sans MT"/>
              </a:rPr>
              <a:t>Not aware of surroundings/safety</a:t>
            </a:r>
          </a:p>
        </p:txBody>
      </p:sp>
    </p:spTree>
  </p:cSld>
  <p:clrMapOvr>
    <a:masterClrMapping/>
  </p:clrMapOvr>
</p:sld>
</file>

<file path=ppt/theme/theme1.xml><?xml version="1.0" encoding="utf-8"?>
<a:theme xmlns:a="http://schemas.openxmlformats.org/drawingml/2006/main" name="DividendVTI">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%7bE2BCC976-C6AE-4DE5-A79A-84D82724027D%7dTF44327b14-72fa-4a42-8e82-8afcf10927fa0252c079_win32-8c6983ddd9fe</Template>
  <TotalTime>63320</TotalTime>
  <Words>3989</Words>
  <Application>Microsoft Macintosh PowerPoint</Application>
  <PresentationFormat>Widescreen</PresentationFormat>
  <Paragraphs>460</Paragraphs>
  <Slides>20</Slides>
  <Notes>20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Courier New</vt:lpstr>
      <vt:lpstr>Gill Sans MT</vt:lpstr>
      <vt:lpstr>Wingdings 2</vt:lpstr>
      <vt:lpstr>DividendVTI</vt:lpstr>
      <vt:lpstr>c2S With the right support  Dementia Experience Behaviors vs Need</vt:lpstr>
      <vt:lpstr>Getting Started</vt:lpstr>
      <vt:lpstr>Dementia Experience: Behavior Vs Need Agenda </vt:lpstr>
      <vt:lpstr>Dementia Experience Middle to late stage</vt:lpstr>
      <vt:lpstr>PowerPoint Presentation</vt:lpstr>
      <vt:lpstr>PowerPoint Presentation</vt:lpstr>
      <vt:lpstr>How  did  the experience affect  your  brain</vt:lpstr>
      <vt:lpstr>Components</vt:lpstr>
      <vt:lpstr>Normal dementia Behaviors… Did you experience them?</vt:lpstr>
      <vt:lpstr>PowerPoint Presentation</vt:lpstr>
      <vt:lpstr>Dementia Experience Middle to late stage</vt:lpstr>
      <vt:lpstr>Behavior  vs  Human Need</vt:lpstr>
      <vt:lpstr>Human needs</vt:lpstr>
      <vt:lpstr>Human needs: Physical and psychological </vt:lpstr>
      <vt:lpstr>Communication of needs</vt:lpstr>
      <vt:lpstr>Anticipation Techniques</vt:lpstr>
      <vt:lpstr>PowerPoint Presentation</vt:lpstr>
      <vt:lpstr>Skill building </vt:lpstr>
      <vt:lpstr>Behavior  vs  Human Need Debrief</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Melody Karick</dc:creator>
  <cp:lastModifiedBy>Sharon Sparkes</cp:lastModifiedBy>
  <cp:revision>548</cp:revision>
  <dcterms:created xsi:type="dcterms:W3CDTF">2025-05-30T15:02:23Z</dcterms:created>
  <dcterms:modified xsi:type="dcterms:W3CDTF">2026-01-14T12:29:40Z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0x010100DC4D725243EBA045BA552F4CB3A510AB</vt:lpwstr>
  </property>
  <property fmtid="{D5CDD505-2E9C-101B-9397-08002B2CF9AE}" pid="3" name="MediaServiceImageTags">
    <vt:lpwstr/>
  </property>
</Properties>
</file>